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37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87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00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10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11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96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179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359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44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12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AB82-611B-4031-AC92-8FACB93D7CD0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710F-EB7B-4EFE-8E8F-27E97882BA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157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ln w="28575">
            <a:solidFill>
              <a:srgbClr val="FFFF00"/>
            </a:solidFill>
          </a:ln>
        </p:spPr>
        <p:txBody>
          <a:bodyPr/>
          <a:lstStyle/>
          <a:p>
            <a:r>
              <a:rPr lang="de-DE" b="1" dirty="0" smtClean="0"/>
              <a:t>Schnittstelle von stationärer zu ambulanter Betreuung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ln w="28575">
            <a:solidFill>
              <a:srgbClr val="0070C0"/>
            </a:solidFill>
          </a:ln>
        </p:spPr>
        <p:txBody>
          <a:bodyPr/>
          <a:lstStyle/>
          <a:p>
            <a:r>
              <a:rPr lang="de-DE" dirty="0" smtClean="0"/>
              <a:t>Sozialpsychiatrie LKH Hollabrunn- Psychosozialer Dienst Mistelbach</a:t>
            </a:r>
          </a:p>
          <a:p>
            <a:endParaRPr lang="de-DE" dirty="0" smtClean="0"/>
          </a:p>
          <a:p>
            <a:endParaRPr lang="de-DE" dirty="0"/>
          </a:p>
          <a:p>
            <a:r>
              <a:rPr lang="de-DE" sz="1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Niederösterreichisches</a:t>
            </a:r>
            <a:r>
              <a:rPr lang="de-DE" sz="1200" dirty="0" smtClean="0"/>
              <a:t> </a:t>
            </a:r>
            <a:r>
              <a:rPr lang="de-DE" sz="1200" dirty="0" smtClean="0">
                <a:solidFill>
                  <a:schemeClr val="accent1">
                    <a:lumMod val="75000"/>
                  </a:schemeClr>
                </a:solidFill>
              </a:rPr>
              <a:t>Zukunftsforum Psychiatrie </a:t>
            </a:r>
            <a:r>
              <a:rPr lang="de-DE" sz="1200" dirty="0" smtClean="0"/>
              <a:t>Tagung 26.März.2025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5201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28575"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de-DE" dirty="0" smtClean="0"/>
              <a:t>Ziele: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de-DE" dirty="0" smtClean="0"/>
              <a:t>Erstkontakt </a:t>
            </a:r>
          </a:p>
          <a:p>
            <a:endParaRPr lang="de-DE" dirty="0" smtClean="0"/>
          </a:p>
          <a:p>
            <a:r>
              <a:rPr lang="de-DE" dirty="0"/>
              <a:t>Angebot des PSD vorstellen und kennenlernen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Nahtlose weiterführende ambulante Betreuung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/>
              <a:t>Zugang zur stationären Behandlung wird erleichtert und niederschwelliger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341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de-DE" dirty="0" smtClean="0"/>
              <a:t>Methodik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r>
              <a:rPr lang="de-DE" dirty="0" smtClean="0"/>
              <a:t>1x /Woche Verbindungsdienst Donnerstag Vormittags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err="1" smtClean="0"/>
              <a:t>Regelm</a:t>
            </a:r>
            <a:r>
              <a:rPr lang="de-DE" dirty="0" smtClean="0"/>
              <a:t>. telefonische Kontakte</a:t>
            </a:r>
          </a:p>
          <a:p>
            <a:endParaRPr lang="de-DE" dirty="0" smtClean="0"/>
          </a:p>
          <a:p>
            <a:r>
              <a:rPr lang="de-DE" dirty="0" smtClean="0"/>
              <a:t>Gemeinsame Gespräche mit Patient*innen auf der Station</a:t>
            </a:r>
          </a:p>
          <a:p>
            <a:endParaRPr lang="de-DE" dirty="0" smtClean="0"/>
          </a:p>
          <a:p>
            <a:r>
              <a:rPr lang="de-DE" dirty="0" smtClean="0"/>
              <a:t>Helfer*</a:t>
            </a:r>
            <a:r>
              <a:rPr lang="de-DE" dirty="0" err="1" smtClean="0"/>
              <a:t>innenkonferenzen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Schnittstellenmanagement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2841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28575"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de-DE" dirty="0" smtClean="0"/>
              <a:t>Inhalte des </a:t>
            </a:r>
            <a:r>
              <a:rPr lang="de-DE" dirty="0" err="1" smtClean="0"/>
              <a:t>Schnittstellenmangement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50564"/>
            <a:ext cx="10515600" cy="4351338"/>
          </a:xfrm>
          <a:ln w="19050">
            <a:solidFill>
              <a:srgbClr val="0070C0"/>
            </a:solidFill>
          </a:ln>
        </p:spPr>
        <p:txBody>
          <a:bodyPr/>
          <a:lstStyle/>
          <a:p>
            <a:endParaRPr lang="de-DE" dirty="0" smtClean="0"/>
          </a:p>
          <a:p>
            <a:r>
              <a:rPr lang="de-DE" dirty="0" err="1" smtClean="0"/>
              <a:t>Sozialarbeiterische</a:t>
            </a:r>
            <a:r>
              <a:rPr lang="de-DE" dirty="0" smtClean="0"/>
              <a:t> Interventionen</a:t>
            </a:r>
          </a:p>
          <a:p>
            <a:endParaRPr lang="de-DE" dirty="0" smtClean="0"/>
          </a:p>
          <a:p>
            <a:r>
              <a:rPr lang="de-DE" dirty="0" smtClean="0"/>
              <a:t>Aufgabenaufteilung</a:t>
            </a:r>
          </a:p>
          <a:p>
            <a:endParaRPr lang="de-DE" dirty="0" smtClean="0"/>
          </a:p>
          <a:p>
            <a:r>
              <a:rPr lang="de-DE" dirty="0" smtClean="0"/>
              <a:t>Medikation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312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FF66"/>
            </a:solidFill>
          </a:ln>
        </p:spPr>
        <p:txBody>
          <a:bodyPr/>
          <a:lstStyle/>
          <a:p>
            <a:pPr algn="ctr"/>
            <a:r>
              <a:rPr lang="de-DE" dirty="0" smtClean="0"/>
              <a:t>Effekte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r>
              <a:rPr lang="de-DE" dirty="0" smtClean="0"/>
              <a:t>Durchgängigkeit der psychosozialen Begleitung</a:t>
            </a:r>
          </a:p>
          <a:p>
            <a:endParaRPr lang="de-DE" dirty="0"/>
          </a:p>
          <a:p>
            <a:r>
              <a:rPr lang="de-DE" dirty="0" smtClean="0"/>
              <a:t>Perspektivenwechsel( Innen/Außen, Zustandsbild)</a:t>
            </a:r>
          </a:p>
          <a:p>
            <a:endParaRPr lang="de-DE" dirty="0"/>
          </a:p>
          <a:p>
            <a:r>
              <a:rPr lang="de-DE" dirty="0" smtClean="0"/>
              <a:t>Möglichkeit </a:t>
            </a:r>
            <a:r>
              <a:rPr lang="de-DE" dirty="0"/>
              <a:t>u</a:t>
            </a:r>
            <a:r>
              <a:rPr lang="de-DE" dirty="0" smtClean="0"/>
              <a:t>nkomplizierter stationärer Aufnahmen</a:t>
            </a:r>
          </a:p>
          <a:p>
            <a:endParaRPr lang="de-DE" dirty="0" smtClean="0"/>
          </a:p>
          <a:p>
            <a:r>
              <a:rPr lang="de-DE" dirty="0" err="1"/>
              <a:t>t</a:t>
            </a:r>
            <a:r>
              <a:rPr lang="de-DE" dirty="0" err="1" smtClean="0"/>
              <a:t>w</a:t>
            </a:r>
            <a:r>
              <a:rPr lang="de-DE" dirty="0" smtClean="0"/>
              <a:t>. Kürzere stationäre Verweildauer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Vertrauensaufbau, Schwellenabbau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942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FF00"/>
            </a:solidFill>
          </a:ln>
        </p:spPr>
        <p:txBody>
          <a:bodyPr/>
          <a:lstStyle/>
          <a:p>
            <a:pPr algn="ctr"/>
            <a:r>
              <a:rPr lang="de-DE" dirty="0" smtClean="0"/>
              <a:t>Herausforderungen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</a:ln>
        </p:spPr>
        <p:txBody>
          <a:bodyPr/>
          <a:lstStyle/>
          <a:p>
            <a:r>
              <a:rPr lang="de-DE" dirty="0" smtClean="0"/>
              <a:t>Datenschutz</a:t>
            </a:r>
          </a:p>
          <a:p>
            <a:endParaRPr lang="de-DE" dirty="0"/>
          </a:p>
          <a:p>
            <a:r>
              <a:rPr lang="de-DE" dirty="0" smtClean="0"/>
              <a:t>Freiwilligkeit</a:t>
            </a:r>
          </a:p>
          <a:p>
            <a:endParaRPr lang="de-DE" dirty="0" smtClean="0"/>
          </a:p>
          <a:p>
            <a:r>
              <a:rPr lang="de-DE" dirty="0" smtClean="0"/>
              <a:t>Zeitfaktor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9667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Breitbild</PresentationFormat>
  <Paragraphs>46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Schnittstelle von stationärer zu ambulanter Betreuung</vt:lpstr>
      <vt:lpstr>Ziele:</vt:lpstr>
      <vt:lpstr>Methodik</vt:lpstr>
      <vt:lpstr>Inhalte des Schnittstellenmangement</vt:lpstr>
      <vt:lpstr>Effekte</vt:lpstr>
      <vt:lpstr>Herausforderungen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Schnittstelle von stationärer zu ambulanter Betreuung</dc:title>
  <dc:creator>Duscher, Markus</dc:creator>
  <cp:lastModifiedBy>Duscher, Markus</cp:lastModifiedBy>
  <cp:revision>9</cp:revision>
  <cp:lastPrinted>2025-03-11T13:11:41Z</cp:lastPrinted>
  <dcterms:created xsi:type="dcterms:W3CDTF">2025-03-03T13:56:52Z</dcterms:created>
  <dcterms:modified xsi:type="dcterms:W3CDTF">2025-03-13T12:38:08Z</dcterms:modified>
</cp:coreProperties>
</file>