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 id="2147483648" r:id="rId5"/>
    <p:sldMasterId id="2147483826" r:id="rId6"/>
  </p:sldMasterIdLst>
  <p:notesMasterIdLst>
    <p:notesMasterId r:id="rId21"/>
  </p:notesMasterIdLst>
  <p:handoutMasterIdLst>
    <p:handoutMasterId r:id="rId22"/>
  </p:handoutMasterIdLst>
  <p:sldIdLst>
    <p:sldId id="267" r:id="rId7"/>
    <p:sldId id="318" r:id="rId8"/>
    <p:sldId id="321" r:id="rId9"/>
    <p:sldId id="319" r:id="rId10"/>
    <p:sldId id="320" r:id="rId11"/>
    <p:sldId id="335" r:id="rId12"/>
    <p:sldId id="329" r:id="rId13"/>
    <p:sldId id="330" r:id="rId14"/>
    <p:sldId id="331" r:id="rId15"/>
    <p:sldId id="332" r:id="rId16"/>
    <p:sldId id="333" r:id="rId17"/>
    <p:sldId id="334" r:id="rId18"/>
    <p:sldId id="328" r:id="rId19"/>
    <p:sldId id="336" r:id="rId20"/>
  </p:sldIdLst>
  <p:sldSz cx="9144000" cy="6858000" type="screen4x3"/>
  <p:notesSz cx="6858000" cy="9144000"/>
  <p:defaultTextStyle>
    <a:defPPr>
      <a:defRPr lang="de-DE"/>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9BBA"/>
    <a:srgbClr val="21334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5" d="100"/>
          <a:sy n="95" d="100"/>
        </p:scale>
        <p:origin x="-1776" y="-120"/>
      </p:cViewPr>
      <p:guideLst>
        <p:guide orient="horz" pos="2648"/>
        <p:guide pos="275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20" Type="http://schemas.openxmlformats.org/officeDocument/2006/relationships/slide" Target="slides/slide14.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 Target="slides/slide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510682B4-BABF-674B-9685-CA18C5314843}" type="datetimeFigureOut">
              <a:rPr lang="de-DE"/>
              <a:pPr>
                <a:defRPr/>
              </a:pPr>
              <a:t>22.03.25</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039C17B6-7819-244C-8E92-42025A2E4536}" type="slidenum">
              <a:rPr lang="de-DE"/>
              <a:pPr>
                <a:defRPr/>
              </a:pPr>
              <a:t>‹Nr.›</a:t>
            </a:fld>
            <a:endParaRPr lang="de-DE"/>
          </a:p>
        </p:txBody>
      </p:sp>
    </p:spTree>
    <p:extLst>
      <p:ext uri="{BB962C8B-B14F-4D97-AF65-F5344CB8AC3E}">
        <p14:creationId xmlns:p14="http://schemas.microsoft.com/office/powerpoint/2010/main" val="24766153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EA76F42C-F490-6E41-B7F5-503D4BB106E8}" type="datetimeFigureOut">
              <a:rPr lang="de-DE"/>
              <a:pPr>
                <a:defRPr/>
              </a:pPr>
              <a:t>22.03.25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smtClean="0"/>
              <a:t>Mastertextformat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D7CDA6FA-6717-8E4C-B6F5-F6B1D9BA64E7}" type="slidenum">
              <a:rPr lang="de-DE"/>
              <a:pPr>
                <a:defRPr/>
              </a:pPr>
              <a:t>‹Nr.›</a:t>
            </a:fld>
            <a:endParaRPr lang="de-DE"/>
          </a:p>
        </p:txBody>
      </p:sp>
    </p:spTree>
    <p:extLst>
      <p:ext uri="{BB962C8B-B14F-4D97-AF65-F5344CB8AC3E}">
        <p14:creationId xmlns:p14="http://schemas.microsoft.com/office/powerpoint/2010/main" val="86581631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KL Titelfolie 01">
    <p:spTree>
      <p:nvGrpSpPr>
        <p:cNvPr id="1" name=""/>
        <p:cNvGrpSpPr/>
        <p:nvPr/>
      </p:nvGrpSpPr>
      <p:grpSpPr>
        <a:xfrm>
          <a:off x="0" y="0"/>
          <a:ext cx="0" cy="0"/>
          <a:chOff x="0" y="0"/>
          <a:chExt cx="0" cy="0"/>
        </a:xfrm>
      </p:grpSpPr>
      <p:sp>
        <p:nvSpPr>
          <p:cNvPr id="3" name="Textplatzhalter 2"/>
          <p:cNvSpPr>
            <a:spLocks noGrp="1"/>
          </p:cNvSpPr>
          <p:nvPr>
            <p:ph type="body" sz="quarter" idx="10"/>
          </p:nvPr>
        </p:nvSpPr>
        <p:spPr>
          <a:xfrm>
            <a:off x="529200" y="5864400"/>
            <a:ext cx="5760000" cy="277200"/>
          </a:xfrm>
          <a:prstGeom prst="rect">
            <a:avLst/>
          </a:prstGeom>
        </p:spPr>
        <p:txBody>
          <a:bodyPr vert="horz"/>
          <a:lstStyle>
            <a:lvl1pPr marL="0" indent="0" algn="l">
              <a:buFontTx/>
              <a:buNone/>
              <a:defRPr sz="1200">
                <a:solidFill>
                  <a:srgbClr val="769BBA"/>
                </a:solidFill>
                <a:latin typeface="Lucida Sans Unicode (Foliensatz Autor)"/>
                <a:cs typeface="Lucida Sans Unicode (Foliensatz Autor)"/>
              </a:defRPr>
            </a:lvl1pPr>
          </a:lstStyle>
          <a:p>
            <a:pPr lvl="0"/>
            <a:r>
              <a:rPr lang="de-AT" smtClean="0"/>
              <a:t>Mastertextformat bearbeiten</a:t>
            </a:r>
          </a:p>
        </p:txBody>
      </p:sp>
      <p:sp>
        <p:nvSpPr>
          <p:cNvPr id="8" name="Textplatzhalter 7"/>
          <p:cNvSpPr>
            <a:spLocks noGrp="1"/>
          </p:cNvSpPr>
          <p:nvPr>
            <p:ph type="body" sz="quarter" idx="11"/>
          </p:nvPr>
        </p:nvSpPr>
        <p:spPr>
          <a:xfrm>
            <a:off x="1144800" y="932400"/>
            <a:ext cx="6829200" cy="2864900"/>
          </a:xfrm>
          <a:prstGeom prst="rect">
            <a:avLst/>
          </a:prstGeom>
        </p:spPr>
        <p:txBody>
          <a:bodyPr vert="horz" lIns="0" tIns="0" rIns="0" bIns="0"/>
          <a:lstStyle>
            <a:lvl1pPr marL="0" marR="0" indent="0" algn="r" defTabSz="457200" rtl="0" eaLnBrk="1" fontAlgn="auto" latinLnBrk="0" hangingPunct="1">
              <a:lnSpc>
                <a:spcPct val="100000"/>
              </a:lnSpc>
              <a:spcBef>
                <a:spcPct val="0"/>
              </a:spcBef>
              <a:spcAft>
                <a:spcPts val="0"/>
              </a:spcAft>
              <a:buClrTx/>
              <a:buSzTx/>
              <a:buFontTx/>
              <a:buNone/>
              <a:tabLst/>
              <a:defRPr lang="de-AT" sz="3600" b="1" i="0" kern="1200" dirty="0" smtClean="0">
                <a:solidFill>
                  <a:schemeClr val="bg2"/>
                </a:solidFill>
                <a:latin typeface="Lucida Sans Unicode"/>
                <a:ea typeface="+mj-ea"/>
                <a:cs typeface="Lucida Sans Unicode"/>
              </a:defRPr>
            </a:lvl1pPr>
            <a:lvl2pPr marL="0" marR="0" indent="0" algn="r" defTabSz="457200" rtl="0" eaLnBrk="1" fontAlgn="auto" latinLnBrk="0" hangingPunct="1">
              <a:lnSpc>
                <a:spcPct val="100000"/>
              </a:lnSpc>
              <a:spcBef>
                <a:spcPct val="0"/>
              </a:spcBef>
              <a:spcAft>
                <a:spcPts val="0"/>
              </a:spcAft>
              <a:buClrTx/>
              <a:buSzTx/>
              <a:buFontTx/>
              <a:buNone/>
              <a:tabLst/>
              <a:defRPr lang="de-AT" sz="2000" b="1" i="0" kern="1200" dirty="0" smtClean="0">
                <a:solidFill>
                  <a:schemeClr val="bg1"/>
                </a:solidFill>
                <a:latin typeface="Lucida Sans Unicode"/>
                <a:ea typeface="+mj-ea"/>
                <a:cs typeface="Lucida Sans Unicode"/>
              </a:defRPr>
            </a:lvl2pPr>
          </a:lstStyle>
          <a:p>
            <a:pPr lvl="0"/>
            <a:r>
              <a:rPr lang="de-AT" smtClean="0"/>
              <a:t>Mastertextformat bearbeiten</a:t>
            </a:r>
          </a:p>
          <a:p>
            <a:pPr lvl="1"/>
            <a:r>
              <a:rPr lang="de-AT" smtClean="0"/>
              <a:t>Zweite Ebene</a:t>
            </a:r>
          </a:p>
        </p:txBody>
      </p:sp>
    </p:spTree>
    <p:extLst>
      <p:ext uri="{BB962C8B-B14F-4D97-AF65-F5344CB8AC3E}">
        <p14:creationId xmlns:p14="http://schemas.microsoft.com/office/powerpoint/2010/main" val="2113926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AT" smtClean="0"/>
              <a:t>Mastertitelformat bearbeiten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AT" smtClean="0"/>
              <a:t>Mastertextformat bearbeiten</a:t>
            </a:r>
          </a:p>
        </p:txBody>
      </p:sp>
      <p:sp>
        <p:nvSpPr>
          <p:cNvPr id="4" name="Date Placeholder 3"/>
          <p:cNvSpPr>
            <a:spLocks noGrp="1"/>
          </p:cNvSpPr>
          <p:nvPr>
            <p:ph type="dt" sz="half" idx="10"/>
          </p:nvPr>
        </p:nvSpPr>
        <p:spPr/>
        <p:txBody>
          <a:bodyPr/>
          <a:lstStyle/>
          <a:p>
            <a:fld id="{6BFECD78-3C8E-49F2-8FAB-59489D168ABB}" type="datetimeFigureOut">
              <a:rPr lang="en-US" smtClean="0"/>
              <a:t>22.03.25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648BA238-02C3-1A41-AB50-CD6947068837}" type="slidenum">
              <a:rPr lang="de-DE" smtClean="0"/>
              <a:pPr>
                <a:defRPr/>
              </a:pPr>
              <a:t>‹Nr.›</a:t>
            </a:fld>
            <a:endParaRPr lang="de-DE"/>
          </a:p>
        </p:txBody>
      </p:sp>
    </p:spTree>
    <p:extLst>
      <p:ext uri="{BB962C8B-B14F-4D97-AF65-F5344CB8AC3E}">
        <p14:creationId xmlns:p14="http://schemas.microsoft.com/office/powerpoint/2010/main" val="1798952600"/>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Mastertitelformat bearbeiten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en-US"/>
          </a:p>
        </p:txBody>
      </p:sp>
      <p:sp>
        <p:nvSpPr>
          <p:cNvPr id="5" name="Date Placeholder 4"/>
          <p:cNvSpPr>
            <a:spLocks noGrp="1"/>
          </p:cNvSpPr>
          <p:nvPr>
            <p:ph type="dt" sz="half" idx="10"/>
          </p:nvPr>
        </p:nvSpPr>
        <p:spPr/>
        <p:txBody>
          <a:bodyPr/>
          <a:lstStyle/>
          <a:p>
            <a:pPr>
              <a:defRPr/>
            </a:pPr>
            <a:endParaRPr lang="de-DE" altLang="de-DE"/>
          </a:p>
        </p:txBody>
      </p:sp>
      <p:sp>
        <p:nvSpPr>
          <p:cNvPr id="6" name="Footer Placeholder 5"/>
          <p:cNvSpPr>
            <a:spLocks noGrp="1"/>
          </p:cNvSpPr>
          <p:nvPr>
            <p:ph type="ftr" sz="quarter" idx="11"/>
          </p:nvPr>
        </p:nvSpPr>
        <p:spPr/>
        <p:txBody>
          <a:bodyPr/>
          <a:lstStyle/>
          <a:p>
            <a:pPr>
              <a:defRPr/>
            </a:pPr>
            <a:r>
              <a:rPr lang="de-DE" altLang="de-DE" smtClean="0"/>
              <a:t>P. Hochgatterer / Suizid bei Kindern und Jugendlichen</a:t>
            </a:r>
            <a:endParaRPr lang="de-DE" altLang="de-DE"/>
          </a:p>
        </p:txBody>
      </p:sp>
      <p:sp>
        <p:nvSpPr>
          <p:cNvPr id="7" name="Slide Number Placeholder 6"/>
          <p:cNvSpPr>
            <a:spLocks noGrp="1"/>
          </p:cNvSpPr>
          <p:nvPr>
            <p:ph type="sldNum" sz="quarter" idx="12"/>
          </p:nvPr>
        </p:nvSpPr>
        <p:spPr/>
        <p:txBody>
          <a:bodyPr/>
          <a:lstStyle/>
          <a:p>
            <a:pPr>
              <a:defRPr/>
            </a:pPr>
            <a:fld id="{BB9CBEB5-E485-0545-BA6A-446DC48E56FB}" type="slidenum">
              <a:rPr lang="de-DE" smtClean="0"/>
              <a:pPr>
                <a:defRPr/>
              </a:pPr>
              <a:t>‹Nr.›</a:t>
            </a:fld>
            <a:endParaRPr lang="de-DE"/>
          </a:p>
        </p:txBody>
      </p:sp>
    </p:spTree>
    <p:extLst>
      <p:ext uri="{BB962C8B-B14F-4D97-AF65-F5344CB8AC3E}">
        <p14:creationId xmlns:p14="http://schemas.microsoft.com/office/powerpoint/2010/main" val="103430161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AT" smtClean="0"/>
              <a:t>Mastertitelformat bearbeiten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Mastertextformat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AT" smtClean="0"/>
              <a:t>Mastertextformat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22.03.25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648BA238-02C3-1A41-AB50-CD6947068837}" type="slidenum">
              <a:rPr lang="de-DE" smtClean="0"/>
              <a:pPr>
                <a:defRPr/>
              </a:pPr>
              <a:t>‹Nr.›</a:t>
            </a:fld>
            <a:endParaRPr lang="de-DE"/>
          </a:p>
        </p:txBody>
      </p:sp>
    </p:spTree>
    <p:extLst>
      <p:ext uri="{BB962C8B-B14F-4D97-AF65-F5344CB8AC3E}">
        <p14:creationId xmlns:p14="http://schemas.microsoft.com/office/powerpoint/2010/main" val="1417940929"/>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Mastertitelformat bearbeiten</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22.03.25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648BA238-02C3-1A41-AB50-CD6947068837}" type="slidenum">
              <a:rPr lang="de-DE" smtClean="0"/>
              <a:pPr>
                <a:defRPr/>
              </a:pPr>
              <a:t>‹Nr.›</a:t>
            </a:fld>
            <a:endParaRPr lang="de-DE"/>
          </a:p>
        </p:txBody>
      </p:sp>
    </p:spTree>
    <p:extLst>
      <p:ext uri="{BB962C8B-B14F-4D97-AF65-F5344CB8AC3E}">
        <p14:creationId xmlns:p14="http://schemas.microsoft.com/office/powerpoint/2010/main" val="656067729"/>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22.03.25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648BA238-02C3-1A41-AB50-CD6947068837}" type="slidenum">
              <a:rPr lang="de-DE" smtClean="0"/>
              <a:pPr>
                <a:defRPr/>
              </a:pPr>
              <a:t>‹Nr.›</a:t>
            </a:fld>
            <a:endParaRPr lang="de-DE"/>
          </a:p>
        </p:txBody>
      </p:sp>
    </p:spTree>
    <p:extLst>
      <p:ext uri="{BB962C8B-B14F-4D97-AF65-F5344CB8AC3E}">
        <p14:creationId xmlns:p14="http://schemas.microsoft.com/office/powerpoint/2010/main" val="1249128790"/>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e-AT" smtClean="0"/>
              <a:t>Mastertitelformat bearbeiten</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Mastertextformat bearbeiten</a:t>
            </a:r>
          </a:p>
        </p:txBody>
      </p:sp>
      <p:sp>
        <p:nvSpPr>
          <p:cNvPr id="5" name="Date Placeholder 4"/>
          <p:cNvSpPr>
            <a:spLocks noGrp="1"/>
          </p:cNvSpPr>
          <p:nvPr>
            <p:ph type="dt" sz="half" idx="10"/>
          </p:nvPr>
        </p:nvSpPr>
        <p:spPr/>
        <p:txBody>
          <a:bodyPr/>
          <a:lstStyle/>
          <a:p>
            <a:fld id="{6BFECD78-3C8E-49F2-8FAB-59489D168ABB}" type="datetimeFigureOut">
              <a:rPr lang="en-US" smtClean="0"/>
              <a:t>22.03.25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648BA238-02C3-1A41-AB50-CD6947068837}" type="slidenum">
              <a:rPr lang="de-DE" smtClean="0"/>
              <a:pPr>
                <a:defRPr/>
              </a:pPr>
              <a:t>‹Nr.›</a:t>
            </a:fld>
            <a:endParaRPr lang="de-DE"/>
          </a:p>
        </p:txBody>
      </p:sp>
    </p:spTree>
    <p:extLst>
      <p:ext uri="{BB962C8B-B14F-4D97-AF65-F5344CB8AC3E}">
        <p14:creationId xmlns:p14="http://schemas.microsoft.com/office/powerpoint/2010/main" val="2730116199"/>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e-AT" smtClean="0"/>
              <a:t>Mastertitelformat bearbeiten</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AT" smtClean="0"/>
              <a:t>Bild auf Platzhalter ziehen oder durch Klicken auf Symbol hinzufügen</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AT" smtClean="0"/>
              <a:t>Mastertextformat bearbeiten</a:t>
            </a:r>
          </a:p>
        </p:txBody>
      </p:sp>
      <p:sp>
        <p:nvSpPr>
          <p:cNvPr id="5" name="Date Placeholder 4"/>
          <p:cNvSpPr>
            <a:spLocks noGrp="1"/>
          </p:cNvSpPr>
          <p:nvPr>
            <p:ph type="dt" sz="half" idx="10"/>
          </p:nvPr>
        </p:nvSpPr>
        <p:spPr/>
        <p:txBody>
          <a:bodyPr/>
          <a:lstStyle/>
          <a:p>
            <a:fld id="{6BFECD78-3C8E-49F2-8FAB-59489D168ABB}" type="datetimeFigureOut">
              <a:rPr lang="en-US" smtClean="0"/>
              <a:t>22.03.25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648BA238-02C3-1A41-AB50-CD6947068837}" type="slidenum">
              <a:rPr lang="de-DE" smtClean="0"/>
              <a:pPr>
                <a:defRPr/>
              </a:pPr>
              <a:t>‹Nr.›</a:t>
            </a:fld>
            <a:endParaRPr lang="de-DE"/>
          </a:p>
        </p:txBody>
      </p:sp>
    </p:spTree>
    <p:extLst>
      <p:ext uri="{BB962C8B-B14F-4D97-AF65-F5344CB8AC3E}">
        <p14:creationId xmlns:p14="http://schemas.microsoft.com/office/powerpoint/2010/main" val="506574558"/>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Mastertitelformat bearbeiten</a:t>
            </a:r>
            <a:endParaRPr lang="en-US"/>
          </a:p>
        </p:txBody>
      </p:sp>
      <p:sp>
        <p:nvSpPr>
          <p:cNvPr id="3" name="Vertical Text Placeholder 2"/>
          <p:cNvSpPr>
            <a:spLocks noGrp="1"/>
          </p:cNvSpPr>
          <p:nvPr>
            <p:ph type="body" orient="vert" idx="1"/>
          </p:nvPr>
        </p:nvSpPr>
        <p:spPr/>
        <p:txBody>
          <a:bodyPr vert="eaVert"/>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22.03.25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648BA238-02C3-1A41-AB50-CD6947068837}" type="slidenum">
              <a:rPr lang="de-DE" smtClean="0"/>
              <a:pPr>
                <a:defRPr/>
              </a:pPr>
              <a:t>‹Nr.›</a:t>
            </a:fld>
            <a:endParaRPr lang="de-DE"/>
          </a:p>
        </p:txBody>
      </p:sp>
    </p:spTree>
    <p:extLst>
      <p:ext uri="{BB962C8B-B14F-4D97-AF65-F5344CB8AC3E}">
        <p14:creationId xmlns:p14="http://schemas.microsoft.com/office/powerpoint/2010/main" val="2949498235"/>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AT" smtClean="0"/>
              <a:t>Mastertitelformat bearbeiten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22.03.25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648BA238-02C3-1A41-AB50-CD6947068837}" type="slidenum">
              <a:rPr lang="de-DE" smtClean="0"/>
              <a:pPr>
                <a:defRPr/>
              </a:pPr>
              <a:t>‹Nr.›</a:t>
            </a:fld>
            <a:endParaRPr lang="de-DE"/>
          </a:p>
        </p:txBody>
      </p:sp>
    </p:spTree>
    <p:extLst>
      <p:ext uri="{BB962C8B-B14F-4D97-AF65-F5344CB8AC3E}">
        <p14:creationId xmlns:p14="http://schemas.microsoft.com/office/powerpoint/2010/main" val="1427941222"/>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KL Inhalt ein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baseline="0"/>
            </a:lvl1pPr>
          </a:lstStyle>
          <a:p>
            <a:r>
              <a:rPr lang="de-AT" smtClean="0"/>
              <a:t>Mastertitelformat bearbeiten</a:t>
            </a:r>
            <a:endParaRPr lang="de-DE" dirty="0"/>
          </a:p>
        </p:txBody>
      </p:sp>
      <p:sp>
        <p:nvSpPr>
          <p:cNvPr id="5" name="Textplatzhalter 4"/>
          <p:cNvSpPr>
            <a:spLocks noGrp="1"/>
          </p:cNvSpPr>
          <p:nvPr>
            <p:ph type="body" sz="quarter" idx="11"/>
          </p:nvPr>
        </p:nvSpPr>
        <p:spPr>
          <a:xfrm>
            <a:off x="572400" y="1731600"/>
            <a:ext cx="7462800" cy="4525200"/>
          </a:xfrm>
        </p:spPr>
        <p:txBody>
          <a:bodyPr/>
          <a:lstStyle>
            <a:lvl1pPr marL="0" marR="0" indent="0" algn="l" defTabSz="457200" rtl="0" eaLnBrk="1" fontAlgn="auto" latinLnBrk="0" hangingPunct="1">
              <a:lnSpc>
                <a:spcPts val="1800"/>
              </a:lnSpc>
              <a:spcBef>
                <a:spcPts val="0"/>
              </a:spcBef>
              <a:spcAft>
                <a:spcPts val="1400"/>
              </a:spcAft>
              <a:buClr>
                <a:schemeClr val="accent5"/>
              </a:buClr>
              <a:buSzPct val="130000"/>
              <a:buFont typeface="Arial"/>
              <a:buNone/>
              <a:tabLst/>
              <a:defRPr sz="1400" baseline="0"/>
            </a:lvl1pPr>
            <a:lvl2pPr eaLnBrk="1" hangingPunct="1">
              <a:lnSpc>
                <a:spcPts val="1800"/>
              </a:lnSpc>
              <a:buClr>
                <a:schemeClr val="accent5"/>
              </a:buClr>
              <a:buSzPct val="130000"/>
              <a:defRPr lang="de-AT" sz="1400" smtClean="0"/>
            </a:lvl2pPr>
            <a:lvl3pPr>
              <a:spcAft>
                <a:spcPts val="0"/>
              </a:spcAft>
              <a:defRPr/>
            </a:lvl3pPr>
            <a:lvl4pPr>
              <a:defRPr baseline="0"/>
            </a:lvl4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dirty="0"/>
          </a:p>
        </p:txBody>
      </p:sp>
      <p:sp>
        <p:nvSpPr>
          <p:cNvPr id="4" name="Foliennummernplatzhalter 5"/>
          <p:cNvSpPr>
            <a:spLocks noGrp="1"/>
          </p:cNvSpPr>
          <p:nvPr>
            <p:ph type="sldNum" sz="quarter" idx="12"/>
          </p:nvPr>
        </p:nvSpPr>
        <p:spPr/>
        <p:txBody>
          <a:bodyPr/>
          <a:lstStyle>
            <a:lvl1pPr>
              <a:defRPr/>
            </a:lvl1pPr>
          </a:lstStyle>
          <a:p>
            <a:pPr>
              <a:defRPr/>
            </a:pPr>
            <a:fld id="{A5FC32D9-168B-D943-8C20-57A89812609A}" type="slidenum">
              <a:rPr lang="de-DE"/>
              <a:pPr>
                <a:defRPr/>
              </a:pPr>
              <a:t>‹Nr.›</a:t>
            </a:fld>
            <a:endParaRPr lang="de-DE"/>
          </a:p>
        </p:txBody>
      </p:sp>
    </p:spTree>
    <p:extLst>
      <p:ext uri="{BB962C8B-B14F-4D97-AF65-F5344CB8AC3E}">
        <p14:creationId xmlns:p14="http://schemas.microsoft.com/office/powerpoint/2010/main" val="3607043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L Inhalt ein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baseline="0"/>
            </a:lvl1pPr>
          </a:lstStyle>
          <a:p>
            <a:r>
              <a:rPr lang="de-AT" smtClean="0"/>
              <a:t>Mastertitelformat bearbeiten</a:t>
            </a:r>
            <a:endParaRPr lang="de-DE" dirty="0"/>
          </a:p>
        </p:txBody>
      </p:sp>
      <p:sp>
        <p:nvSpPr>
          <p:cNvPr id="5" name="Textplatzhalter 4"/>
          <p:cNvSpPr>
            <a:spLocks noGrp="1"/>
          </p:cNvSpPr>
          <p:nvPr>
            <p:ph type="body" sz="quarter" idx="11"/>
          </p:nvPr>
        </p:nvSpPr>
        <p:spPr>
          <a:xfrm>
            <a:off x="572400" y="1731600"/>
            <a:ext cx="7462800" cy="4525200"/>
          </a:xfrm>
        </p:spPr>
        <p:txBody>
          <a:bodyPr/>
          <a:lstStyle>
            <a:lvl1pPr marL="0" marR="0" indent="0" algn="l" defTabSz="457200" rtl="0" eaLnBrk="1" fontAlgn="auto" latinLnBrk="0" hangingPunct="1">
              <a:lnSpc>
                <a:spcPts val="1800"/>
              </a:lnSpc>
              <a:spcBef>
                <a:spcPts val="0"/>
              </a:spcBef>
              <a:spcAft>
                <a:spcPts val="1400"/>
              </a:spcAft>
              <a:buClr>
                <a:schemeClr val="accent5"/>
              </a:buClr>
              <a:buSzPct val="130000"/>
              <a:buFont typeface="Arial"/>
              <a:buNone/>
              <a:tabLst/>
              <a:defRPr sz="1400" baseline="0"/>
            </a:lvl1pPr>
            <a:lvl2pPr eaLnBrk="1" hangingPunct="1">
              <a:lnSpc>
                <a:spcPts val="1800"/>
              </a:lnSpc>
              <a:buClr>
                <a:schemeClr val="accent5"/>
              </a:buClr>
              <a:buSzPct val="130000"/>
              <a:defRPr lang="de-AT" sz="1400" smtClean="0"/>
            </a:lvl2pPr>
            <a:lvl3pPr>
              <a:spcAft>
                <a:spcPts val="0"/>
              </a:spcAft>
              <a:defRPr/>
            </a:lvl3pPr>
            <a:lvl4pPr>
              <a:defRPr baseline="0"/>
            </a:lvl4p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dirty="0"/>
          </a:p>
        </p:txBody>
      </p:sp>
      <p:sp>
        <p:nvSpPr>
          <p:cNvPr id="4" name="Foliennummernplatzhalter 5"/>
          <p:cNvSpPr>
            <a:spLocks noGrp="1"/>
          </p:cNvSpPr>
          <p:nvPr>
            <p:ph type="sldNum" sz="quarter" idx="12"/>
          </p:nvPr>
        </p:nvSpPr>
        <p:spPr/>
        <p:txBody>
          <a:bodyPr/>
          <a:lstStyle>
            <a:lvl1pPr>
              <a:defRPr/>
            </a:lvl1pPr>
          </a:lstStyle>
          <a:p>
            <a:pPr>
              <a:defRPr/>
            </a:pPr>
            <a:fld id="{A5FC32D9-168B-D943-8C20-57A89812609A}" type="slidenum">
              <a:rPr lang="de-DE"/>
              <a:pPr>
                <a:defRPr/>
              </a:pPr>
              <a:t>‹Nr.›</a:t>
            </a:fld>
            <a:endParaRPr lang="de-DE"/>
          </a:p>
        </p:txBody>
      </p:sp>
    </p:spTree>
    <p:extLst>
      <p:ext uri="{BB962C8B-B14F-4D97-AF65-F5344CB8AC3E}">
        <p14:creationId xmlns:p14="http://schemas.microsoft.com/office/powerpoint/2010/main" val="1375780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L Inhalt zwei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mtClean="0"/>
              <a:t>Mastertitelformat bearbeiten</a:t>
            </a:r>
            <a:endParaRPr lang="de-DE"/>
          </a:p>
        </p:txBody>
      </p:sp>
      <p:sp>
        <p:nvSpPr>
          <p:cNvPr id="5" name="Textplatzhalter 4"/>
          <p:cNvSpPr>
            <a:spLocks noGrp="1"/>
          </p:cNvSpPr>
          <p:nvPr>
            <p:ph type="body" sz="quarter" idx="11"/>
          </p:nvPr>
        </p:nvSpPr>
        <p:spPr>
          <a:xfrm>
            <a:off x="594000" y="1731600"/>
            <a:ext cx="3646800" cy="3920400"/>
          </a:xfrm>
        </p:spPr>
        <p:txBody>
          <a:bodyPr/>
          <a:lstStyle>
            <a:lvl1pPr>
              <a:defRPr lang="de-AT" sz="1400" kern="1200" dirty="0" smtClean="0">
                <a:solidFill>
                  <a:schemeClr val="accent5"/>
                </a:solidFill>
                <a:latin typeface="Lucida Sans Unicode"/>
                <a:ea typeface="+mn-ea"/>
                <a:cs typeface="+mn-cs"/>
              </a:defRPr>
            </a:lvl1pPr>
            <a:lvl4pPr marL="0" indent="0">
              <a:buFontTx/>
              <a:buNone/>
              <a:defRPr lang="de-AT" sz="1400" b="0" i="0" kern="1200" baseline="0" dirty="0" smtClean="0">
                <a:solidFill>
                  <a:schemeClr val="tx1"/>
                </a:solidFill>
                <a:latin typeface="Lucida Sans Unicode"/>
                <a:ea typeface="+mn-ea"/>
                <a:cs typeface="+mn-cs"/>
              </a:defRPr>
            </a:lvl4pPr>
          </a:lstStyle>
          <a:p>
            <a:pPr lvl="0"/>
            <a:r>
              <a:rPr lang="de-AT" dirty="0" smtClean="0"/>
              <a:t>Mastertextformat bearbeiten</a:t>
            </a:r>
          </a:p>
          <a:p>
            <a:pPr lvl="1"/>
            <a:r>
              <a:rPr lang="de-AT" dirty="0" smtClean="0"/>
              <a:t>Zweite Ebene</a:t>
            </a:r>
          </a:p>
          <a:p>
            <a:pPr lvl="2"/>
            <a:r>
              <a:rPr lang="de-AT" dirty="0" smtClean="0"/>
              <a:t>Dritte Ebene</a:t>
            </a:r>
          </a:p>
          <a:p>
            <a:pPr lvl="3"/>
            <a:r>
              <a:rPr lang="de-AT" dirty="0" smtClean="0"/>
              <a:t>Vierte Ebene</a:t>
            </a:r>
          </a:p>
        </p:txBody>
      </p:sp>
      <p:sp>
        <p:nvSpPr>
          <p:cNvPr id="7" name="Textplatzhalter 6"/>
          <p:cNvSpPr>
            <a:spLocks noGrp="1"/>
          </p:cNvSpPr>
          <p:nvPr>
            <p:ph type="body" sz="quarter" idx="12"/>
          </p:nvPr>
        </p:nvSpPr>
        <p:spPr>
          <a:xfrm>
            <a:off x="4622400" y="1731600"/>
            <a:ext cx="3646800" cy="3920400"/>
          </a:xfrm>
        </p:spPr>
        <p:txBody>
          <a:bodyPr/>
          <a:lstStyle/>
          <a:p>
            <a:pPr lvl="0"/>
            <a:r>
              <a:rPr lang="de-AT" dirty="0" smtClean="0"/>
              <a:t>Mastertextformat bearbeiten</a:t>
            </a:r>
          </a:p>
          <a:p>
            <a:pPr lvl="1"/>
            <a:r>
              <a:rPr lang="de-AT" dirty="0" smtClean="0"/>
              <a:t>Zweite Ebene</a:t>
            </a:r>
          </a:p>
          <a:p>
            <a:pPr lvl="2"/>
            <a:r>
              <a:rPr lang="de-AT" dirty="0" smtClean="0"/>
              <a:t>Dritte Ebene</a:t>
            </a:r>
          </a:p>
          <a:p>
            <a:pPr lvl="3"/>
            <a:r>
              <a:rPr lang="de-AT" dirty="0" smtClean="0"/>
              <a:t>Vierte Ebene</a:t>
            </a:r>
          </a:p>
        </p:txBody>
      </p:sp>
      <p:sp>
        <p:nvSpPr>
          <p:cNvPr id="6" name="Foliennummernplatzhalter 5"/>
          <p:cNvSpPr>
            <a:spLocks noGrp="1"/>
          </p:cNvSpPr>
          <p:nvPr>
            <p:ph type="sldNum" sz="quarter" idx="13"/>
          </p:nvPr>
        </p:nvSpPr>
        <p:spPr/>
        <p:txBody>
          <a:bodyPr/>
          <a:lstStyle>
            <a:lvl1pPr>
              <a:defRPr/>
            </a:lvl1pPr>
          </a:lstStyle>
          <a:p>
            <a:pPr>
              <a:defRPr/>
            </a:pPr>
            <a:fld id="{83024AE6-90B3-9C47-8DCC-5D3976D1F68A}" type="slidenum">
              <a:rPr lang="de-DE"/>
              <a:pPr>
                <a:defRPr/>
              </a:pPr>
              <a:t>‹Nr.›</a:t>
            </a:fld>
            <a:endParaRPr lang="de-DE"/>
          </a:p>
        </p:txBody>
      </p:sp>
    </p:spTree>
    <p:extLst>
      <p:ext uri="{BB962C8B-B14F-4D97-AF65-F5344CB8AC3E}">
        <p14:creationId xmlns:p14="http://schemas.microsoft.com/office/powerpoint/2010/main" val="3915332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L Text &amp; Bi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mtClean="0"/>
              <a:t>Mastertitelformat bearbeiten</a:t>
            </a:r>
            <a:endParaRPr lang="de-DE"/>
          </a:p>
        </p:txBody>
      </p:sp>
      <p:sp>
        <p:nvSpPr>
          <p:cNvPr id="8" name="Bildplatzhalter 7"/>
          <p:cNvSpPr>
            <a:spLocks noGrp="1"/>
          </p:cNvSpPr>
          <p:nvPr>
            <p:ph type="pic" sz="quarter" idx="12"/>
          </p:nvPr>
        </p:nvSpPr>
        <p:spPr>
          <a:xfrm>
            <a:off x="4622400" y="1731600"/>
            <a:ext cx="3646800" cy="3920400"/>
          </a:xfrm>
        </p:spPr>
        <p:txBody>
          <a:bodyPr rtlCol="0">
            <a:normAutofit/>
          </a:bodyPr>
          <a:lstStyle/>
          <a:p>
            <a:pPr lvl="0"/>
            <a:endParaRPr lang="de-DE" noProof="0"/>
          </a:p>
        </p:txBody>
      </p:sp>
      <p:sp>
        <p:nvSpPr>
          <p:cNvPr id="10" name="Textplatzhalter 4"/>
          <p:cNvSpPr>
            <a:spLocks noGrp="1"/>
          </p:cNvSpPr>
          <p:nvPr>
            <p:ph type="body" sz="quarter" idx="11"/>
          </p:nvPr>
        </p:nvSpPr>
        <p:spPr>
          <a:xfrm>
            <a:off x="594000" y="1731600"/>
            <a:ext cx="3646800" cy="3920400"/>
          </a:xfrm>
        </p:spPr>
        <p:txBody>
          <a:bodyPr/>
          <a:lstStyle>
            <a:lvl1pPr>
              <a:defRPr lang="de-AT" sz="1400" kern="1200" dirty="0" smtClean="0">
                <a:solidFill>
                  <a:schemeClr val="accent5"/>
                </a:solidFill>
                <a:latin typeface="Lucida Sans Unicode"/>
                <a:ea typeface="+mn-ea"/>
                <a:cs typeface="+mn-cs"/>
              </a:defRPr>
            </a:lvl1pPr>
            <a:lvl4pPr marL="0" indent="0">
              <a:buFontTx/>
              <a:buNone/>
              <a:defRPr lang="de-AT" sz="1400" b="0" i="0" kern="1200" baseline="0" dirty="0" smtClean="0">
                <a:solidFill>
                  <a:schemeClr val="tx1"/>
                </a:solidFill>
                <a:latin typeface="Lucida Sans Unicode"/>
                <a:ea typeface="+mn-ea"/>
                <a:cs typeface="+mn-cs"/>
              </a:defRPr>
            </a:lvl4pPr>
          </a:lstStyle>
          <a:p>
            <a:pPr lvl="0"/>
            <a:r>
              <a:rPr lang="de-AT" dirty="0" smtClean="0"/>
              <a:t>Mastertextformat bearbeiten</a:t>
            </a:r>
          </a:p>
          <a:p>
            <a:pPr lvl="1"/>
            <a:r>
              <a:rPr lang="de-AT" dirty="0" smtClean="0"/>
              <a:t>Zweite Ebene</a:t>
            </a:r>
          </a:p>
          <a:p>
            <a:pPr lvl="2"/>
            <a:r>
              <a:rPr lang="de-AT" dirty="0" smtClean="0"/>
              <a:t>Dritte Ebene</a:t>
            </a:r>
          </a:p>
          <a:p>
            <a:pPr lvl="3"/>
            <a:r>
              <a:rPr lang="de-AT" dirty="0" smtClean="0"/>
              <a:t>Vierte Ebene</a:t>
            </a:r>
          </a:p>
        </p:txBody>
      </p:sp>
      <p:sp>
        <p:nvSpPr>
          <p:cNvPr id="5" name="Foliennummernplatzhalter 5"/>
          <p:cNvSpPr>
            <a:spLocks noGrp="1"/>
          </p:cNvSpPr>
          <p:nvPr>
            <p:ph type="sldNum" sz="quarter" idx="13"/>
          </p:nvPr>
        </p:nvSpPr>
        <p:spPr/>
        <p:txBody>
          <a:bodyPr/>
          <a:lstStyle>
            <a:lvl1pPr>
              <a:defRPr/>
            </a:lvl1pPr>
          </a:lstStyle>
          <a:p>
            <a:pPr>
              <a:defRPr/>
            </a:pPr>
            <a:fld id="{3290E045-2C4A-B04D-85C6-A2229417EBF4}" type="slidenum">
              <a:rPr lang="de-DE"/>
              <a:pPr>
                <a:defRPr/>
              </a:pPr>
              <a:t>‹Nr.›</a:t>
            </a:fld>
            <a:endParaRPr lang="de-DE"/>
          </a:p>
        </p:txBody>
      </p:sp>
    </p:spTree>
    <p:extLst>
      <p:ext uri="{BB962C8B-B14F-4D97-AF65-F5344CB8AC3E}">
        <p14:creationId xmlns:p14="http://schemas.microsoft.com/office/powerpoint/2010/main" val="594950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L Bild &amp;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mtClean="0"/>
              <a:t>Mastertitelformat bearbeiten</a:t>
            </a:r>
            <a:endParaRPr lang="de-DE"/>
          </a:p>
        </p:txBody>
      </p:sp>
      <p:sp>
        <p:nvSpPr>
          <p:cNvPr id="4" name="Textplatzhalter 4"/>
          <p:cNvSpPr>
            <a:spLocks noGrp="1"/>
          </p:cNvSpPr>
          <p:nvPr>
            <p:ph type="body" sz="quarter" idx="11"/>
          </p:nvPr>
        </p:nvSpPr>
        <p:spPr>
          <a:xfrm>
            <a:off x="4622400" y="1731600"/>
            <a:ext cx="3646800" cy="3920400"/>
          </a:xfrm>
        </p:spPr>
        <p:txBody>
          <a:bodyPr/>
          <a:lstStyle>
            <a:lvl1pPr>
              <a:defRPr lang="de-AT" sz="1400" kern="1200" dirty="0" smtClean="0">
                <a:solidFill>
                  <a:schemeClr val="accent5"/>
                </a:solidFill>
                <a:latin typeface="Lucida Sans Unicode"/>
                <a:ea typeface="+mn-ea"/>
                <a:cs typeface="+mn-cs"/>
              </a:defRPr>
            </a:lvl1pPr>
            <a:lvl4pPr marL="0" indent="0">
              <a:buFontTx/>
              <a:buNone/>
              <a:defRPr lang="de-AT" sz="1400" b="0" i="0" kern="1200" baseline="0" dirty="0" smtClean="0">
                <a:solidFill>
                  <a:schemeClr val="tx1"/>
                </a:solidFill>
                <a:latin typeface="Lucida Sans Unicode"/>
                <a:ea typeface="+mn-ea"/>
                <a:cs typeface="+mn-cs"/>
              </a:defRPr>
            </a:lvl4pPr>
          </a:lstStyle>
          <a:p>
            <a:pPr lvl="0"/>
            <a:r>
              <a:rPr lang="de-AT" dirty="0" smtClean="0"/>
              <a:t>Mastertextformat bearbeiten</a:t>
            </a:r>
          </a:p>
          <a:p>
            <a:pPr lvl="1"/>
            <a:r>
              <a:rPr lang="de-AT" dirty="0" smtClean="0"/>
              <a:t>Zweite Ebene</a:t>
            </a:r>
          </a:p>
          <a:p>
            <a:pPr lvl="2"/>
            <a:r>
              <a:rPr lang="de-AT" dirty="0" smtClean="0"/>
              <a:t>Dritte Ebene</a:t>
            </a:r>
          </a:p>
          <a:p>
            <a:pPr lvl="3"/>
            <a:r>
              <a:rPr lang="de-AT" dirty="0" smtClean="0"/>
              <a:t>Vierte Ebene</a:t>
            </a:r>
          </a:p>
        </p:txBody>
      </p:sp>
      <p:sp>
        <p:nvSpPr>
          <p:cNvPr id="5" name="Bildplatzhalter 7"/>
          <p:cNvSpPr>
            <a:spLocks noGrp="1"/>
          </p:cNvSpPr>
          <p:nvPr>
            <p:ph type="pic" sz="quarter" idx="12"/>
          </p:nvPr>
        </p:nvSpPr>
        <p:spPr>
          <a:xfrm>
            <a:off x="594000" y="1731600"/>
            <a:ext cx="3646800" cy="3920400"/>
          </a:xfrm>
        </p:spPr>
        <p:txBody>
          <a:bodyPr rtlCol="0">
            <a:normAutofit/>
          </a:bodyPr>
          <a:lstStyle/>
          <a:p>
            <a:pPr lvl="0"/>
            <a:endParaRPr lang="de-DE" noProof="0"/>
          </a:p>
        </p:txBody>
      </p:sp>
      <p:sp>
        <p:nvSpPr>
          <p:cNvPr id="6" name="Foliennummernplatzhalter 5"/>
          <p:cNvSpPr>
            <a:spLocks noGrp="1"/>
          </p:cNvSpPr>
          <p:nvPr>
            <p:ph type="sldNum" sz="quarter" idx="13"/>
          </p:nvPr>
        </p:nvSpPr>
        <p:spPr/>
        <p:txBody>
          <a:bodyPr/>
          <a:lstStyle>
            <a:lvl1pPr>
              <a:defRPr/>
            </a:lvl1pPr>
          </a:lstStyle>
          <a:p>
            <a:pPr>
              <a:defRPr/>
            </a:pPr>
            <a:fld id="{3C2C9217-898F-C342-A37E-F8BC26A49458}" type="slidenum">
              <a:rPr lang="de-DE"/>
              <a:pPr>
                <a:defRPr/>
              </a:pPr>
              <a:t>‹Nr.›</a:t>
            </a:fld>
            <a:endParaRPr lang="de-DE"/>
          </a:p>
        </p:txBody>
      </p:sp>
    </p:spTree>
    <p:extLst>
      <p:ext uri="{BB962C8B-B14F-4D97-AF65-F5344CB8AC3E}">
        <p14:creationId xmlns:p14="http://schemas.microsoft.com/office/powerpoint/2010/main" val="1115493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AT" smtClean="0"/>
              <a:t>Mastertitelformat bearbeiten</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AT" smtClean="0"/>
              <a:t>Master-Untertitelformat bearbeiten</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BFECD78-3C8E-49F2-8FAB-59489D168ABB}" type="datetimeFigureOut">
              <a:rPr lang="en-US" smtClean="0"/>
              <a:t>22.03.25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4221580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7" name="Titelplatzhalter 11"/>
          <p:cNvSpPr>
            <a:spLocks noGrp="1"/>
          </p:cNvSpPr>
          <p:nvPr>
            <p:ph type="title"/>
          </p:nvPr>
        </p:nvSpPr>
        <p:spPr bwMode="auto">
          <a:xfrm>
            <a:off x="428023" y="1583081"/>
            <a:ext cx="2792413" cy="584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de-DE" altLang="de-DE" dirty="0" smtClean="0"/>
          </a:p>
        </p:txBody>
      </p:sp>
      <p:sp>
        <p:nvSpPr>
          <p:cNvPr id="10" name="Foliennummernplatzhalter 6"/>
          <p:cNvSpPr>
            <a:spLocks noGrp="1"/>
          </p:cNvSpPr>
          <p:nvPr>
            <p:ph type="sldNum" sz="quarter" idx="4"/>
          </p:nvPr>
        </p:nvSpPr>
        <p:spPr>
          <a:xfrm>
            <a:off x="8305800" y="6400800"/>
            <a:ext cx="634695" cy="269292"/>
          </a:xfrm>
          <a:prstGeom prst="rect">
            <a:avLst/>
          </a:prstGeom>
        </p:spPr>
        <p:txBody>
          <a:bodyPr/>
          <a:lstStyle>
            <a:lvl1pPr>
              <a:defRPr sz="1100" baseline="0">
                <a:latin typeface="Arial" panose="020B0604020202020204" pitchFamily="34" charset="0"/>
                <a:cs typeface="Arial" panose="020B0604020202020204" pitchFamily="34" charset="0"/>
              </a:defRPr>
            </a:lvl1pPr>
          </a:lstStyle>
          <a:p>
            <a:pPr>
              <a:defRPr/>
            </a:pPr>
            <a:fld id="{3E3AF8CE-B4DD-4BBF-AF18-249303679CC9}" type="slidenum">
              <a:rPr lang="de-DE" smtClean="0"/>
              <a:pPr>
                <a:defRPr/>
              </a:pPr>
              <a:t>‹Nr.›</a:t>
            </a:fld>
            <a:endParaRPr lang="de-DE" dirty="0"/>
          </a:p>
        </p:txBody>
      </p:sp>
      <p:sp>
        <p:nvSpPr>
          <p:cNvPr id="11" name="Textplatzhalter 2"/>
          <p:cNvSpPr>
            <a:spLocks noGrp="1"/>
          </p:cNvSpPr>
          <p:nvPr>
            <p:ph idx="1" hasCustomPrompt="1"/>
          </p:nvPr>
        </p:nvSpPr>
        <p:spPr bwMode="auto">
          <a:xfrm>
            <a:off x="393700" y="2419350"/>
            <a:ext cx="7481888" cy="374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lvl1pPr>
              <a:defRPr sz="1400"/>
            </a:lvl1pPr>
            <a:lvl2pPr marL="719138" indent="-357188">
              <a:tabLst>
                <a:tab pos="715963" algn="l"/>
              </a:tabLst>
              <a:defRPr sz="1300" baseline="0"/>
            </a:lvl2pPr>
            <a:lvl3pPr marL="1077913" indent="-361950">
              <a:defRPr sz="1200" baseline="0"/>
            </a:lvl3pPr>
          </a:lstStyle>
          <a:p>
            <a:pPr lvl="0"/>
            <a:r>
              <a:rPr lang="de-AT" altLang="de-DE" dirty="0" smtClean="0"/>
              <a:t>Mastertextformat bearbeiten</a:t>
            </a:r>
          </a:p>
          <a:p>
            <a:pPr lvl="1"/>
            <a:r>
              <a:rPr lang="de-AT" altLang="de-DE" dirty="0" smtClean="0"/>
              <a:t>Zweite Ebene</a:t>
            </a:r>
          </a:p>
          <a:p>
            <a:pPr lvl="2"/>
            <a:r>
              <a:rPr lang="de-AT" altLang="de-DE" dirty="0" smtClean="0"/>
              <a:t>Dritte Ebene</a:t>
            </a:r>
          </a:p>
          <a:p>
            <a:pPr lvl="1"/>
            <a:r>
              <a:rPr lang="de-AT" altLang="de-DE" dirty="0" smtClean="0"/>
              <a:t/>
            </a:r>
            <a:br>
              <a:rPr lang="de-AT" altLang="de-DE" dirty="0" smtClean="0"/>
            </a:br>
            <a:endParaRPr lang="de-AT" altLang="de-DE" dirty="0" smtClean="0"/>
          </a:p>
        </p:txBody>
      </p:sp>
      <p:sp>
        <p:nvSpPr>
          <p:cNvPr id="6" name="Fußzeilenplatzhalter 4"/>
          <p:cNvSpPr>
            <a:spLocks noGrp="1"/>
          </p:cNvSpPr>
          <p:nvPr>
            <p:ph type="ftr" sz="quarter" idx="3"/>
          </p:nvPr>
        </p:nvSpPr>
        <p:spPr>
          <a:xfrm>
            <a:off x="2987824" y="6378575"/>
            <a:ext cx="4881414"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pPr>
              <a:defRPr/>
            </a:pPr>
            <a:r>
              <a:rPr lang="de-DE" smtClean="0"/>
              <a:t>NÖ LANDESGESUNDHEITSAGENTUR |02/07/2024</a:t>
            </a:r>
            <a:endParaRPr lang="de-DE" dirty="0"/>
          </a:p>
        </p:txBody>
      </p:sp>
    </p:spTree>
    <p:extLst>
      <p:ext uri="{BB962C8B-B14F-4D97-AF65-F5344CB8AC3E}">
        <p14:creationId xmlns:p14="http://schemas.microsoft.com/office/powerpoint/2010/main" val="2655603593"/>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AT" smtClean="0"/>
              <a:t>Mastertitelformat bearbeiten</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AT" smtClean="0"/>
              <a:t>Master-Untertitelformat bearbeiten</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22.03.25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7020199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smtClean="0"/>
              <a:t>Mastertitelformat bearbeiten</a:t>
            </a:r>
            <a:endParaRPr lang="en-US"/>
          </a:p>
        </p:txBody>
      </p:sp>
      <p:sp>
        <p:nvSpPr>
          <p:cNvPr id="3" name="Content Placeholder 2"/>
          <p:cNvSpPr>
            <a:spLocks noGrp="1"/>
          </p:cNvSpPr>
          <p:nvPr>
            <p:ph idx="1"/>
          </p:nvPr>
        </p:nvSpPr>
        <p:spPr/>
        <p:txBody>
          <a:body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22.03.25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648BA238-02C3-1A41-AB50-CD6947068837}" type="slidenum">
              <a:rPr lang="de-DE" smtClean="0"/>
              <a:pPr>
                <a:defRPr/>
              </a:pPr>
              <a:t>‹Nr.›</a:t>
            </a:fld>
            <a:endParaRPr lang="de-DE"/>
          </a:p>
        </p:txBody>
      </p:sp>
    </p:spTree>
    <p:extLst>
      <p:ext uri="{BB962C8B-B14F-4D97-AF65-F5344CB8AC3E}">
        <p14:creationId xmlns:p14="http://schemas.microsoft.com/office/powerpoint/2010/main" val="2275933374"/>
      </p:ext>
    </p:extLst>
  </p:cSld>
  <p:clrMapOvr>
    <a:masterClrMapping/>
  </p:clrMapOvr>
  <p:hf hdr="0" dt="0"/>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theme" Target="../theme/theme2.xml"/><Relationship Id="rId8"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18.xml"/><Relationship Id="rId12" Type="http://schemas.openxmlformats.org/officeDocument/2006/relationships/slideLayout" Target="../slideLayouts/slideLayout19.xml"/><Relationship Id="rId13" Type="http://schemas.openxmlformats.org/officeDocument/2006/relationships/theme" Target="../theme/theme3.xml"/><Relationship Id="rId1" Type="http://schemas.openxmlformats.org/officeDocument/2006/relationships/slideLayout" Target="../slideLayouts/slideLayout8.xml"/><Relationship Id="rId2" Type="http://schemas.openxmlformats.org/officeDocument/2006/relationships/slideLayout" Target="../slideLayouts/slideLayout9.xml"/><Relationship Id="rId3" Type="http://schemas.openxmlformats.org/officeDocument/2006/relationships/slideLayout" Target="../slideLayouts/slideLayout10.xml"/><Relationship Id="rId4" Type="http://schemas.openxmlformats.org/officeDocument/2006/relationships/slideLayout" Target="../slideLayouts/slideLayout11.xml"/><Relationship Id="rId5" Type="http://schemas.openxmlformats.org/officeDocument/2006/relationships/slideLayout" Target="../slideLayouts/slideLayout12.xml"/><Relationship Id="rId6" Type="http://schemas.openxmlformats.org/officeDocument/2006/relationships/slideLayout" Target="../slideLayouts/slideLayout13.xml"/><Relationship Id="rId7" Type="http://schemas.openxmlformats.org/officeDocument/2006/relationships/slideLayout" Target="../slideLayouts/slideLayout14.xml"/><Relationship Id="rId8" Type="http://schemas.openxmlformats.org/officeDocument/2006/relationships/slideLayout" Target="../slideLayouts/slideLayout15.xml"/><Relationship Id="rId9" Type="http://schemas.openxmlformats.org/officeDocument/2006/relationships/slideLayout" Target="../slideLayouts/slideLayout16.xml"/><Relationship Id="rId10"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hteck 8"/>
          <p:cNvSpPr/>
          <p:nvPr/>
        </p:nvSpPr>
        <p:spPr>
          <a:xfrm>
            <a:off x="0" y="0"/>
            <a:ext cx="9144000" cy="6858000"/>
          </a:xfrm>
          <a:prstGeom prst="rect">
            <a:avLst/>
          </a:prstGeom>
          <a:solidFill>
            <a:srgbClr val="21334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de-DE"/>
          </a:p>
        </p:txBody>
      </p:sp>
      <p:pic>
        <p:nvPicPr>
          <p:cNvPr id="1027" name="Bild 9" descr="logo_karl_landsteiner_rgb_negativ.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89688" y="5303838"/>
            <a:ext cx="2436812"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17" r:id="rId1"/>
  </p:sldLayoutIdLst>
  <p:hf hdr="0" dt="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r" defTabSz="457200" rtl="0" eaLnBrk="1" fontAlgn="base" hangingPunct="1">
        <a:spcBef>
          <a:spcPct val="0"/>
        </a:spcBef>
        <a:spcAft>
          <a:spcPct val="0"/>
        </a:spcAft>
        <a:buFont typeface="Arial" charset="0"/>
        <a:defRPr sz="3200" b="1" kern="1200">
          <a:solidFill>
            <a:schemeClr val="bg2"/>
          </a:solidFill>
          <a:latin typeface="Lucida Sans Unicode (Foliensatz" charset="0"/>
          <a:ea typeface="ＭＳ Ｐゴシック" charset="0"/>
          <a:cs typeface="Lucida Sans Unicode (Foliensatz Titel)"/>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601663" y="263525"/>
            <a:ext cx="7466012"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de-AT"/>
              <a:t>Weit hinter den Wortbergen fern der Länder</a:t>
            </a:r>
            <a:br>
              <a:rPr lang="de-AT"/>
            </a:br>
            <a:r>
              <a:rPr lang="de-AT"/>
              <a:t>Vokalien und Konsonantien</a:t>
            </a:r>
          </a:p>
        </p:txBody>
      </p:sp>
      <p:sp>
        <p:nvSpPr>
          <p:cNvPr id="2051" name="Textplatzhalter 2"/>
          <p:cNvSpPr>
            <a:spLocks noGrp="1"/>
          </p:cNvSpPr>
          <p:nvPr>
            <p:ph type="body" idx="1"/>
          </p:nvPr>
        </p:nvSpPr>
        <p:spPr bwMode="auto">
          <a:xfrm>
            <a:off x="573088" y="1731963"/>
            <a:ext cx="7459662"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de-DE"/>
              <a:t>Zwischenüberschrift</a:t>
            </a:r>
          </a:p>
          <a:p>
            <a:pPr lvl="1"/>
            <a:r>
              <a:rPr lang="de-AT"/>
              <a:t>Überall dieselbe alte Leier. Das Layout ist fertig, der Text lässt auf sich warten. Damit das Layout nun nicht nackt im Raume steht und sich klein und leer vorkommt, springe ich ein: der Blindtext.</a:t>
            </a:r>
          </a:p>
          <a:p>
            <a:pPr lvl="1"/>
            <a:r>
              <a:rPr lang="de-AT"/>
              <a:t>Genau zu diesem Zwecke erschaffen, immer im Schatten meines großen Bruders »Lorem Ipsum«, freue ich mich jedes Mal, wenn Sie ein paar Zeilen lesen. Denn esse est percipi - Sein ist wahrgenommen werden.</a:t>
            </a:r>
          </a:p>
          <a:p>
            <a:pPr lvl="0"/>
            <a:r>
              <a:rPr lang="de-DE"/>
              <a:t>Zwischenüberschrift</a:t>
            </a:r>
          </a:p>
          <a:p>
            <a:pPr lvl="2"/>
            <a:r>
              <a:rPr lang="de-DE"/>
              <a:t>Aufzählungen</a:t>
            </a:r>
          </a:p>
          <a:p>
            <a:pPr lvl="2"/>
            <a:r>
              <a:rPr lang="de-DE"/>
              <a:t>zwei</a:t>
            </a:r>
          </a:p>
          <a:p>
            <a:pPr lvl="2"/>
            <a:r>
              <a:rPr lang="de-DE"/>
              <a:t>drei</a:t>
            </a:r>
          </a:p>
          <a:p>
            <a:pPr lvl="3"/>
            <a:r>
              <a:rPr lang="de-DE"/>
              <a:t>zweite Aufzählung (Ebene 4)</a:t>
            </a:r>
          </a:p>
        </p:txBody>
      </p:sp>
      <p:pic>
        <p:nvPicPr>
          <p:cNvPr id="2052" name="Bild 6" descr="KL_rot.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8270875" y="317500"/>
            <a:ext cx="515938"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3" name="Gruppierung 7"/>
          <p:cNvGrpSpPr>
            <a:grpSpLocks/>
          </p:cNvGrpSpPr>
          <p:nvPr/>
        </p:nvGrpSpPr>
        <p:grpSpPr bwMode="auto">
          <a:xfrm>
            <a:off x="-33338" y="6745288"/>
            <a:ext cx="9209088" cy="107950"/>
            <a:chOff x="-33420" y="6744678"/>
            <a:chExt cx="9209731" cy="108000"/>
          </a:xfrm>
        </p:grpSpPr>
        <p:cxnSp>
          <p:nvCxnSpPr>
            <p:cNvPr id="9" name="Gerade Verbindung 8"/>
            <p:cNvCxnSpPr/>
            <p:nvPr/>
          </p:nvCxnSpPr>
          <p:spPr>
            <a:xfrm flipH="1">
              <a:off x="-33420"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0" name="Gerade Verbindung 9"/>
            <p:cNvCxnSpPr/>
            <p:nvPr/>
          </p:nvCxnSpPr>
          <p:spPr>
            <a:xfrm flipH="1">
              <a:off x="-4843" y="6744678"/>
              <a:ext cx="50805"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1" name="Gerade Verbindung 10"/>
            <p:cNvCxnSpPr/>
            <p:nvPr/>
          </p:nvCxnSpPr>
          <p:spPr>
            <a:xfrm flipH="1">
              <a:off x="22147"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2" name="Gerade Verbindung 11"/>
            <p:cNvCxnSpPr/>
            <p:nvPr/>
          </p:nvCxnSpPr>
          <p:spPr>
            <a:xfrm flipH="1">
              <a:off x="50724"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3" name="Gerade Verbindung 12"/>
            <p:cNvCxnSpPr/>
            <p:nvPr/>
          </p:nvCxnSpPr>
          <p:spPr>
            <a:xfrm flipH="1">
              <a:off x="7930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4" name="Gerade Verbindung 13"/>
            <p:cNvCxnSpPr/>
            <p:nvPr/>
          </p:nvCxnSpPr>
          <p:spPr>
            <a:xfrm flipH="1">
              <a:off x="107878"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5" name="Gerade Verbindung 14"/>
            <p:cNvCxnSpPr/>
            <p:nvPr/>
          </p:nvCxnSpPr>
          <p:spPr>
            <a:xfrm flipH="1">
              <a:off x="134868"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6" name="Gerade Verbindung 15"/>
            <p:cNvCxnSpPr/>
            <p:nvPr/>
          </p:nvCxnSpPr>
          <p:spPr>
            <a:xfrm flipH="1">
              <a:off x="163445"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7" name="Gerade Verbindung 16"/>
            <p:cNvCxnSpPr/>
            <p:nvPr/>
          </p:nvCxnSpPr>
          <p:spPr>
            <a:xfrm flipH="1">
              <a:off x="192022"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8" name="Gerade Verbindung 17"/>
            <p:cNvCxnSpPr/>
            <p:nvPr/>
          </p:nvCxnSpPr>
          <p:spPr>
            <a:xfrm flipH="1">
              <a:off x="220599"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9" name="Gerade Verbindung 18"/>
            <p:cNvCxnSpPr/>
            <p:nvPr/>
          </p:nvCxnSpPr>
          <p:spPr>
            <a:xfrm flipH="1">
              <a:off x="24758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0" name="Gerade Verbindung 19"/>
            <p:cNvCxnSpPr/>
            <p:nvPr/>
          </p:nvCxnSpPr>
          <p:spPr>
            <a:xfrm flipH="1">
              <a:off x="276165"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1" name="Gerade Verbindung 20"/>
            <p:cNvCxnSpPr/>
            <p:nvPr/>
          </p:nvCxnSpPr>
          <p:spPr>
            <a:xfrm flipH="1">
              <a:off x="304742"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2" name="Gerade Verbindung 21"/>
            <p:cNvCxnSpPr/>
            <p:nvPr/>
          </p:nvCxnSpPr>
          <p:spPr>
            <a:xfrm flipH="1">
              <a:off x="333319"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3" name="Gerade Verbindung 22"/>
            <p:cNvCxnSpPr/>
            <p:nvPr/>
          </p:nvCxnSpPr>
          <p:spPr>
            <a:xfrm flipH="1">
              <a:off x="360308"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4" name="Gerade Verbindung 23"/>
            <p:cNvCxnSpPr/>
            <p:nvPr/>
          </p:nvCxnSpPr>
          <p:spPr>
            <a:xfrm flipH="1">
              <a:off x="388885"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5" name="Gerade Verbindung 24"/>
            <p:cNvCxnSpPr/>
            <p:nvPr/>
          </p:nvCxnSpPr>
          <p:spPr>
            <a:xfrm flipH="1">
              <a:off x="417462"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6" name="Gerade Verbindung 25"/>
            <p:cNvCxnSpPr/>
            <p:nvPr/>
          </p:nvCxnSpPr>
          <p:spPr>
            <a:xfrm flipH="1">
              <a:off x="446039"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7" name="Gerade Verbindung 26"/>
            <p:cNvCxnSpPr/>
            <p:nvPr/>
          </p:nvCxnSpPr>
          <p:spPr>
            <a:xfrm flipH="1">
              <a:off x="47302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8" name="Gerade Verbindung 27"/>
            <p:cNvCxnSpPr/>
            <p:nvPr/>
          </p:nvCxnSpPr>
          <p:spPr>
            <a:xfrm flipH="1">
              <a:off x="501605"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9" name="Gerade Verbindung 28"/>
            <p:cNvCxnSpPr/>
            <p:nvPr/>
          </p:nvCxnSpPr>
          <p:spPr>
            <a:xfrm flipH="1">
              <a:off x="530182"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0" name="Gerade Verbindung 29"/>
            <p:cNvCxnSpPr/>
            <p:nvPr/>
          </p:nvCxnSpPr>
          <p:spPr>
            <a:xfrm flipH="1">
              <a:off x="558759"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1" name="Gerade Verbindung 30"/>
            <p:cNvCxnSpPr/>
            <p:nvPr/>
          </p:nvCxnSpPr>
          <p:spPr>
            <a:xfrm flipH="1">
              <a:off x="585749"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2" name="Gerade Verbindung 31"/>
            <p:cNvCxnSpPr/>
            <p:nvPr/>
          </p:nvCxnSpPr>
          <p:spPr>
            <a:xfrm flipH="1">
              <a:off x="614326"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3" name="Gerade Verbindung 32"/>
            <p:cNvCxnSpPr/>
            <p:nvPr/>
          </p:nvCxnSpPr>
          <p:spPr>
            <a:xfrm flipH="1">
              <a:off x="642903"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4" name="Gerade Verbindung 33"/>
            <p:cNvCxnSpPr/>
            <p:nvPr/>
          </p:nvCxnSpPr>
          <p:spPr>
            <a:xfrm flipH="1">
              <a:off x="671480"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5" name="Gerade Verbindung 34"/>
            <p:cNvCxnSpPr/>
            <p:nvPr/>
          </p:nvCxnSpPr>
          <p:spPr>
            <a:xfrm flipH="1">
              <a:off x="698469"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6" name="Gerade Verbindung 35"/>
            <p:cNvCxnSpPr/>
            <p:nvPr/>
          </p:nvCxnSpPr>
          <p:spPr>
            <a:xfrm flipH="1">
              <a:off x="727046"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7" name="Gerade Verbindung 36"/>
            <p:cNvCxnSpPr/>
            <p:nvPr/>
          </p:nvCxnSpPr>
          <p:spPr>
            <a:xfrm flipH="1">
              <a:off x="755623"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8" name="Gerade Verbindung 37"/>
            <p:cNvCxnSpPr/>
            <p:nvPr/>
          </p:nvCxnSpPr>
          <p:spPr>
            <a:xfrm flipH="1">
              <a:off x="784200"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9" name="Gerade Verbindung 38"/>
            <p:cNvCxnSpPr/>
            <p:nvPr/>
          </p:nvCxnSpPr>
          <p:spPr>
            <a:xfrm flipH="1">
              <a:off x="811190"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40" name="Gerade Verbindung 39"/>
            <p:cNvCxnSpPr/>
            <p:nvPr/>
          </p:nvCxnSpPr>
          <p:spPr>
            <a:xfrm flipH="1">
              <a:off x="839767"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41" name="Gerade Verbindung 40"/>
            <p:cNvCxnSpPr/>
            <p:nvPr/>
          </p:nvCxnSpPr>
          <p:spPr>
            <a:xfrm flipH="1">
              <a:off x="868344"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42" name="Gerade Verbindung 41"/>
            <p:cNvCxnSpPr/>
            <p:nvPr/>
          </p:nvCxnSpPr>
          <p:spPr>
            <a:xfrm flipH="1">
              <a:off x="896921"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43" name="Gerade Verbindung 42"/>
            <p:cNvCxnSpPr/>
            <p:nvPr/>
          </p:nvCxnSpPr>
          <p:spPr>
            <a:xfrm flipH="1">
              <a:off x="923910"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44" name="Gerade Verbindung 43"/>
            <p:cNvCxnSpPr/>
            <p:nvPr/>
          </p:nvCxnSpPr>
          <p:spPr>
            <a:xfrm flipH="1">
              <a:off x="952487"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45" name="Gerade Verbindung 44"/>
            <p:cNvCxnSpPr/>
            <p:nvPr/>
          </p:nvCxnSpPr>
          <p:spPr>
            <a:xfrm flipH="1">
              <a:off x="981064"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46" name="Gerade Verbindung 45"/>
            <p:cNvCxnSpPr/>
            <p:nvPr/>
          </p:nvCxnSpPr>
          <p:spPr>
            <a:xfrm flipH="1">
              <a:off x="1009641"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47" name="Gerade Verbindung 46"/>
            <p:cNvCxnSpPr/>
            <p:nvPr/>
          </p:nvCxnSpPr>
          <p:spPr>
            <a:xfrm flipH="1">
              <a:off x="103663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48" name="Gerade Verbindung 47"/>
            <p:cNvCxnSpPr/>
            <p:nvPr/>
          </p:nvCxnSpPr>
          <p:spPr>
            <a:xfrm flipH="1">
              <a:off x="1065208"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49" name="Gerade Verbindung 48"/>
            <p:cNvCxnSpPr/>
            <p:nvPr/>
          </p:nvCxnSpPr>
          <p:spPr>
            <a:xfrm flipH="1">
              <a:off x="1093785"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50" name="Gerade Verbindung 49"/>
            <p:cNvCxnSpPr/>
            <p:nvPr/>
          </p:nvCxnSpPr>
          <p:spPr>
            <a:xfrm flipH="1">
              <a:off x="1122362"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51" name="Gerade Verbindung 50"/>
            <p:cNvCxnSpPr/>
            <p:nvPr/>
          </p:nvCxnSpPr>
          <p:spPr>
            <a:xfrm flipH="1">
              <a:off x="114935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52" name="Gerade Verbindung 51"/>
            <p:cNvCxnSpPr/>
            <p:nvPr/>
          </p:nvCxnSpPr>
          <p:spPr>
            <a:xfrm flipH="1">
              <a:off x="117792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53" name="Gerade Verbindung 52"/>
            <p:cNvCxnSpPr/>
            <p:nvPr/>
          </p:nvCxnSpPr>
          <p:spPr>
            <a:xfrm flipH="1">
              <a:off x="1206505"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54" name="Gerade Verbindung 53"/>
            <p:cNvCxnSpPr/>
            <p:nvPr/>
          </p:nvCxnSpPr>
          <p:spPr>
            <a:xfrm flipH="1">
              <a:off x="1235082"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55" name="Gerade Verbindung 54"/>
            <p:cNvCxnSpPr/>
            <p:nvPr/>
          </p:nvCxnSpPr>
          <p:spPr>
            <a:xfrm flipH="1">
              <a:off x="126207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56" name="Gerade Verbindung 55"/>
            <p:cNvCxnSpPr/>
            <p:nvPr/>
          </p:nvCxnSpPr>
          <p:spPr>
            <a:xfrm flipH="1">
              <a:off x="1290648"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57" name="Gerade Verbindung 56"/>
            <p:cNvCxnSpPr/>
            <p:nvPr/>
          </p:nvCxnSpPr>
          <p:spPr>
            <a:xfrm flipH="1">
              <a:off x="1319225"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58" name="Gerade Verbindung 57"/>
            <p:cNvCxnSpPr/>
            <p:nvPr/>
          </p:nvCxnSpPr>
          <p:spPr>
            <a:xfrm flipH="1">
              <a:off x="1347802"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59" name="Gerade Verbindung 58"/>
            <p:cNvCxnSpPr/>
            <p:nvPr/>
          </p:nvCxnSpPr>
          <p:spPr>
            <a:xfrm flipH="1">
              <a:off x="137479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60" name="Gerade Verbindung 59"/>
            <p:cNvCxnSpPr/>
            <p:nvPr/>
          </p:nvCxnSpPr>
          <p:spPr>
            <a:xfrm flipH="1">
              <a:off x="140336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61" name="Gerade Verbindung 60"/>
            <p:cNvCxnSpPr/>
            <p:nvPr/>
          </p:nvCxnSpPr>
          <p:spPr>
            <a:xfrm flipH="1">
              <a:off x="1431945"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62" name="Gerade Verbindung 61"/>
            <p:cNvCxnSpPr/>
            <p:nvPr/>
          </p:nvCxnSpPr>
          <p:spPr>
            <a:xfrm flipH="1">
              <a:off x="1460522"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63" name="Gerade Verbindung 62"/>
            <p:cNvCxnSpPr/>
            <p:nvPr/>
          </p:nvCxnSpPr>
          <p:spPr>
            <a:xfrm flipH="1">
              <a:off x="1487512"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64" name="Gerade Verbindung 63"/>
            <p:cNvCxnSpPr/>
            <p:nvPr/>
          </p:nvCxnSpPr>
          <p:spPr>
            <a:xfrm flipH="1">
              <a:off x="1516089"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65" name="Gerade Verbindung 64"/>
            <p:cNvCxnSpPr/>
            <p:nvPr/>
          </p:nvCxnSpPr>
          <p:spPr>
            <a:xfrm flipH="1">
              <a:off x="1544666"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66" name="Gerade Verbindung 65"/>
            <p:cNvCxnSpPr/>
            <p:nvPr/>
          </p:nvCxnSpPr>
          <p:spPr>
            <a:xfrm flipH="1">
              <a:off x="1573243"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67" name="Gerade Verbindung 66"/>
            <p:cNvCxnSpPr/>
            <p:nvPr/>
          </p:nvCxnSpPr>
          <p:spPr>
            <a:xfrm flipH="1">
              <a:off x="1600232"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68" name="Gerade Verbindung 67"/>
            <p:cNvCxnSpPr/>
            <p:nvPr/>
          </p:nvCxnSpPr>
          <p:spPr>
            <a:xfrm flipH="1">
              <a:off x="1628809"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69" name="Gerade Verbindung 68"/>
            <p:cNvCxnSpPr/>
            <p:nvPr/>
          </p:nvCxnSpPr>
          <p:spPr>
            <a:xfrm flipH="1">
              <a:off x="1657386"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70" name="Gerade Verbindung 69"/>
            <p:cNvCxnSpPr/>
            <p:nvPr/>
          </p:nvCxnSpPr>
          <p:spPr>
            <a:xfrm flipH="1">
              <a:off x="1685963"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71" name="Gerade Verbindung 70"/>
            <p:cNvCxnSpPr/>
            <p:nvPr/>
          </p:nvCxnSpPr>
          <p:spPr>
            <a:xfrm flipH="1">
              <a:off x="1712953"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72" name="Gerade Verbindung 71"/>
            <p:cNvCxnSpPr/>
            <p:nvPr/>
          </p:nvCxnSpPr>
          <p:spPr>
            <a:xfrm flipH="1">
              <a:off x="1741530"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73" name="Gerade Verbindung 72"/>
            <p:cNvCxnSpPr/>
            <p:nvPr/>
          </p:nvCxnSpPr>
          <p:spPr>
            <a:xfrm flipH="1">
              <a:off x="1770107"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74" name="Gerade Verbindung 73"/>
            <p:cNvCxnSpPr/>
            <p:nvPr/>
          </p:nvCxnSpPr>
          <p:spPr>
            <a:xfrm flipH="1">
              <a:off x="1798684"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75" name="Gerade Verbindung 74"/>
            <p:cNvCxnSpPr/>
            <p:nvPr/>
          </p:nvCxnSpPr>
          <p:spPr>
            <a:xfrm flipH="1">
              <a:off x="1825673"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76" name="Gerade Verbindung 75"/>
            <p:cNvCxnSpPr/>
            <p:nvPr/>
          </p:nvCxnSpPr>
          <p:spPr>
            <a:xfrm flipH="1">
              <a:off x="1854250"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77" name="Gerade Verbindung 76"/>
            <p:cNvCxnSpPr/>
            <p:nvPr/>
          </p:nvCxnSpPr>
          <p:spPr>
            <a:xfrm flipH="1">
              <a:off x="1882827"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78" name="Gerade Verbindung 77"/>
            <p:cNvCxnSpPr/>
            <p:nvPr/>
          </p:nvCxnSpPr>
          <p:spPr>
            <a:xfrm flipH="1">
              <a:off x="1911404"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79" name="Gerade Verbindung 78"/>
            <p:cNvCxnSpPr/>
            <p:nvPr/>
          </p:nvCxnSpPr>
          <p:spPr>
            <a:xfrm flipH="1">
              <a:off x="1938394"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80" name="Gerade Verbindung 79"/>
            <p:cNvCxnSpPr/>
            <p:nvPr/>
          </p:nvCxnSpPr>
          <p:spPr>
            <a:xfrm flipH="1">
              <a:off x="196697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81" name="Gerade Verbindung 80"/>
            <p:cNvCxnSpPr/>
            <p:nvPr/>
          </p:nvCxnSpPr>
          <p:spPr>
            <a:xfrm flipH="1">
              <a:off x="1995548"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82" name="Gerade Verbindung 81"/>
            <p:cNvCxnSpPr/>
            <p:nvPr/>
          </p:nvCxnSpPr>
          <p:spPr>
            <a:xfrm flipH="1">
              <a:off x="2024125"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83" name="Gerade Verbindung 82"/>
            <p:cNvCxnSpPr/>
            <p:nvPr/>
          </p:nvCxnSpPr>
          <p:spPr>
            <a:xfrm flipH="1">
              <a:off x="2051114"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84" name="Gerade Verbindung 83"/>
            <p:cNvCxnSpPr/>
            <p:nvPr/>
          </p:nvCxnSpPr>
          <p:spPr>
            <a:xfrm flipH="1">
              <a:off x="207969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85" name="Gerade Verbindung 84"/>
            <p:cNvCxnSpPr/>
            <p:nvPr/>
          </p:nvCxnSpPr>
          <p:spPr>
            <a:xfrm flipH="1">
              <a:off x="210826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86" name="Gerade Verbindung 85"/>
            <p:cNvCxnSpPr/>
            <p:nvPr/>
          </p:nvCxnSpPr>
          <p:spPr>
            <a:xfrm flipH="1">
              <a:off x="2136845"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87" name="Gerade Verbindung 86"/>
            <p:cNvCxnSpPr/>
            <p:nvPr/>
          </p:nvCxnSpPr>
          <p:spPr>
            <a:xfrm flipH="1">
              <a:off x="2163834"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88" name="Gerade Verbindung 87"/>
            <p:cNvCxnSpPr/>
            <p:nvPr/>
          </p:nvCxnSpPr>
          <p:spPr>
            <a:xfrm flipH="1">
              <a:off x="219241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89" name="Gerade Verbindung 88"/>
            <p:cNvCxnSpPr/>
            <p:nvPr/>
          </p:nvCxnSpPr>
          <p:spPr>
            <a:xfrm flipH="1">
              <a:off x="2220988"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90" name="Gerade Verbindung 89"/>
            <p:cNvCxnSpPr/>
            <p:nvPr/>
          </p:nvCxnSpPr>
          <p:spPr>
            <a:xfrm flipH="1">
              <a:off x="2249565"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91" name="Gerade Verbindung 90"/>
            <p:cNvCxnSpPr/>
            <p:nvPr/>
          </p:nvCxnSpPr>
          <p:spPr>
            <a:xfrm flipH="1">
              <a:off x="2276554"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92" name="Gerade Verbindung 91"/>
            <p:cNvCxnSpPr/>
            <p:nvPr/>
          </p:nvCxnSpPr>
          <p:spPr>
            <a:xfrm flipH="1">
              <a:off x="230513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93" name="Gerade Verbindung 92"/>
            <p:cNvCxnSpPr/>
            <p:nvPr/>
          </p:nvCxnSpPr>
          <p:spPr>
            <a:xfrm flipH="1">
              <a:off x="233370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94" name="Gerade Verbindung 93"/>
            <p:cNvCxnSpPr/>
            <p:nvPr/>
          </p:nvCxnSpPr>
          <p:spPr>
            <a:xfrm flipH="1">
              <a:off x="2362285"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95" name="Gerade Verbindung 94"/>
            <p:cNvCxnSpPr/>
            <p:nvPr/>
          </p:nvCxnSpPr>
          <p:spPr>
            <a:xfrm flipH="1">
              <a:off x="2389275"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96" name="Gerade Verbindung 95"/>
            <p:cNvCxnSpPr/>
            <p:nvPr/>
          </p:nvCxnSpPr>
          <p:spPr>
            <a:xfrm flipH="1">
              <a:off x="2417852"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97" name="Gerade Verbindung 96"/>
            <p:cNvCxnSpPr/>
            <p:nvPr/>
          </p:nvCxnSpPr>
          <p:spPr>
            <a:xfrm flipH="1">
              <a:off x="2446429"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98" name="Gerade Verbindung 97"/>
            <p:cNvCxnSpPr/>
            <p:nvPr/>
          </p:nvCxnSpPr>
          <p:spPr>
            <a:xfrm flipH="1">
              <a:off x="2475006"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99" name="Gerade Verbindung 98"/>
            <p:cNvCxnSpPr/>
            <p:nvPr/>
          </p:nvCxnSpPr>
          <p:spPr>
            <a:xfrm flipH="1">
              <a:off x="2501995"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00" name="Gerade Verbindung 99"/>
            <p:cNvCxnSpPr/>
            <p:nvPr/>
          </p:nvCxnSpPr>
          <p:spPr>
            <a:xfrm flipH="1">
              <a:off x="2530572"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01" name="Gerade Verbindung 100"/>
            <p:cNvCxnSpPr/>
            <p:nvPr/>
          </p:nvCxnSpPr>
          <p:spPr>
            <a:xfrm flipH="1">
              <a:off x="2559149"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02" name="Gerade Verbindung 101"/>
            <p:cNvCxnSpPr/>
            <p:nvPr/>
          </p:nvCxnSpPr>
          <p:spPr>
            <a:xfrm flipH="1">
              <a:off x="2587726"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03" name="Gerade Verbindung 102"/>
            <p:cNvCxnSpPr/>
            <p:nvPr/>
          </p:nvCxnSpPr>
          <p:spPr>
            <a:xfrm flipH="1">
              <a:off x="2614716"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04" name="Gerade Verbindung 103"/>
            <p:cNvCxnSpPr/>
            <p:nvPr/>
          </p:nvCxnSpPr>
          <p:spPr>
            <a:xfrm flipH="1">
              <a:off x="2643293"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05" name="Gerade Verbindung 104"/>
            <p:cNvCxnSpPr/>
            <p:nvPr/>
          </p:nvCxnSpPr>
          <p:spPr>
            <a:xfrm flipH="1">
              <a:off x="2671870"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06" name="Gerade Verbindung 105"/>
            <p:cNvCxnSpPr/>
            <p:nvPr/>
          </p:nvCxnSpPr>
          <p:spPr>
            <a:xfrm flipH="1">
              <a:off x="2700447"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07" name="Gerade Verbindung 106"/>
            <p:cNvCxnSpPr/>
            <p:nvPr/>
          </p:nvCxnSpPr>
          <p:spPr>
            <a:xfrm flipH="1">
              <a:off x="2727436"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08" name="Gerade Verbindung 107"/>
            <p:cNvCxnSpPr/>
            <p:nvPr/>
          </p:nvCxnSpPr>
          <p:spPr>
            <a:xfrm flipH="1">
              <a:off x="2756013"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09" name="Gerade Verbindung 108"/>
            <p:cNvCxnSpPr/>
            <p:nvPr/>
          </p:nvCxnSpPr>
          <p:spPr>
            <a:xfrm flipH="1">
              <a:off x="2784590"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10" name="Gerade Verbindung 109"/>
            <p:cNvCxnSpPr/>
            <p:nvPr/>
          </p:nvCxnSpPr>
          <p:spPr>
            <a:xfrm flipH="1">
              <a:off x="2813167"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11" name="Gerade Verbindung 110"/>
            <p:cNvCxnSpPr/>
            <p:nvPr/>
          </p:nvCxnSpPr>
          <p:spPr>
            <a:xfrm flipH="1">
              <a:off x="2840157"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12" name="Gerade Verbindung 111"/>
            <p:cNvCxnSpPr/>
            <p:nvPr/>
          </p:nvCxnSpPr>
          <p:spPr>
            <a:xfrm flipH="1">
              <a:off x="2868734"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13" name="Gerade Verbindung 112"/>
            <p:cNvCxnSpPr/>
            <p:nvPr/>
          </p:nvCxnSpPr>
          <p:spPr>
            <a:xfrm flipH="1">
              <a:off x="289731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14" name="Gerade Verbindung 113"/>
            <p:cNvCxnSpPr/>
            <p:nvPr/>
          </p:nvCxnSpPr>
          <p:spPr>
            <a:xfrm flipH="1">
              <a:off x="2925888"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15" name="Gerade Verbindung 114"/>
            <p:cNvCxnSpPr/>
            <p:nvPr/>
          </p:nvCxnSpPr>
          <p:spPr>
            <a:xfrm flipH="1">
              <a:off x="2952876"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16" name="Gerade Verbindung 115"/>
            <p:cNvCxnSpPr/>
            <p:nvPr/>
          </p:nvCxnSpPr>
          <p:spPr>
            <a:xfrm flipH="1">
              <a:off x="2981453"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17" name="Gerade Verbindung 116"/>
            <p:cNvCxnSpPr/>
            <p:nvPr/>
          </p:nvCxnSpPr>
          <p:spPr>
            <a:xfrm flipH="1">
              <a:off x="3010030"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18" name="Gerade Verbindung 117"/>
            <p:cNvCxnSpPr/>
            <p:nvPr/>
          </p:nvCxnSpPr>
          <p:spPr>
            <a:xfrm flipH="1">
              <a:off x="3038607"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19" name="Gerade Verbindung 118"/>
            <p:cNvCxnSpPr/>
            <p:nvPr/>
          </p:nvCxnSpPr>
          <p:spPr>
            <a:xfrm flipH="1">
              <a:off x="3065597"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20" name="Gerade Verbindung 119"/>
            <p:cNvCxnSpPr/>
            <p:nvPr/>
          </p:nvCxnSpPr>
          <p:spPr>
            <a:xfrm flipH="1">
              <a:off x="3094174"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21" name="Gerade Verbindung 120"/>
            <p:cNvCxnSpPr/>
            <p:nvPr/>
          </p:nvCxnSpPr>
          <p:spPr>
            <a:xfrm flipH="1">
              <a:off x="312275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22" name="Gerade Verbindung 121"/>
            <p:cNvCxnSpPr/>
            <p:nvPr/>
          </p:nvCxnSpPr>
          <p:spPr>
            <a:xfrm flipH="1">
              <a:off x="3151328"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23" name="Gerade Verbindung 122"/>
            <p:cNvCxnSpPr/>
            <p:nvPr/>
          </p:nvCxnSpPr>
          <p:spPr>
            <a:xfrm flipH="1">
              <a:off x="3178317"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24" name="Gerade Verbindung 123"/>
            <p:cNvCxnSpPr/>
            <p:nvPr/>
          </p:nvCxnSpPr>
          <p:spPr>
            <a:xfrm flipH="1">
              <a:off x="3206894"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25" name="Gerade Verbindung 124"/>
            <p:cNvCxnSpPr/>
            <p:nvPr/>
          </p:nvCxnSpPr>
          <p:spPr>
            <a:xfrm flipH="1">
              <a:off x="323547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26" name="Gerade Verbindung 125"/>
            <p:cNvCxnSpPr/>
            <p:nvPr/>
          </p:nvCxnSpPr>
          <p:spPr>
            <a:xfrm flipH="1">
              <a:off x="3264048"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27" name="Gerade Verbindung 126"/>
            <p:cNvCxnSpPr/>
            <p:nvPr/>
          </p:nvCxnSpPr>
          <p:spPr>
            <a:xfrm flipH="1">
              <a:off x="3291038"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28" name="Gerade Verbindung 127"/>
            <p:cNvCxnSpPr/>
            <p:nvPr/>
          </p:nvCxnSpPr>
          <p:spPr>
            <a:xfrm flipH="1">
              <a:off x="3319615"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29" name="Gerade Verbindung 128"/>
            <p:cNvCxnSpPr/>
            <p:nvPr/>
          </p:nvCxnSpPr>
          <p:spPr>
            <a:xfrm flipH="1">
              <a:off x="3348192"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30" name="Gerade Verbindung 129"/>
            <p:cNvCxnSpPr/>
            <p:nvPr/>
          </p:nvCxnSpPr>
          <p:spPr>
            <a:xfrm flipH="1">
              <a:off x="3376769"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31" name="Gerade Verbindung 130"/>
            <p:cNvCxnSpPr/>
            <p:nvPr/>
          </p:nvCxnSpPr>
          <p:spPr>
            <a:xfrm flipH="1">
              <a:off x="340375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32" name="Gerade Verbindung 131"/>
            <p:cNvCxnSpPr/>
            <p:nvPr/>
          </p:nvCxnSpPr>
          <p:spPr>
            <a:xfrm flipH="1">
              <a:off x="3432335"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33" name="Gerade Verbindung 132"/>
            <p:cNvCxnSpPr/>
            <p:nvPr/>
          </p:nvCxnSpPr>
          <p:spPr>
            <a:xfrm flipH="1">
              <a:off x="3460912"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34" name="Gerade Verbindung 133"/>
            <p:cNvCxnSpPr/>
            <p:nvPr/>
          </p:nvCxnSpPr>
          <p:spPr>
            <a:xfrm flipH="1">
              <a:off x="3489489"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35" name="Gerade Verbindung 134"/>
            <p:cNvCxnSpPr/>
            <p:nvPr/>
          </p:nvCxnSpPr>
          <p:spPr>
            <a:xfrm flipH="1">
              <a:off x="3516479"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36" name="Gerade Verbindung 135"/>
            <p:cNvCxnSpPr/>
            <p:nvPr/>
          </p:nvCxnSpPr>
          <p:spPr>
            <a:xfrm flipH="1">
              <a:off x="3545056"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37" name="Gerade Verbindung 136"/>
            <p:cNvCxnSpPr/>
            <p:nvPr/>
          </p:nvCxnSpPr>
          <p:spPr>
            <a:xfrm flipH="1">
              <a:off x="3573633"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38" name="Gerade Verbindung 137"/>
            <p:cNvCxnSpPr/>
            <p:nvPr/>
          </p:nvCxnSpPr>
          <p:spPr>
            <a:xfrm flipH="1">
              <a:off x="3602210"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39" name="Gerade Verbindung 138"/>
            <p:cNvCxnSpPr/>
            <p:nvPr/>
          </p:nvCxnSpPr>
          <p:spPr>
            <a:xfrm flipH="1">
              <a:off x="3629199"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40" name="Gerade Verbindung 139"/>
            <p:cNvCxnSpPr/>
            <p:nvPr/>
          </p:nvCxnSpPr>
          <p:spPr>
            <a:xfrm flipH="1">
              <a:off x="3657776"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41" name="Gerade Verbindung 140"/>
            <p:cNvCxnSpPr/>
            <p:nvPr/>
          </p:nvCxnSpPr>
          <p:spPr>
            <a:xfrm flipH="1">
              <a:off x="3686353"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42" name="Gerade Verbindung 141"/>
            <p:cNvCxnSpPr/>
            <p:nvPr/>
          </p:nvCxnSpPr>
          <p:spPr>
            <a:xfrm flipH="1">
              <a:off x="3714930"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43" name="Gerade Verbindung 142"/>
            <p:cNvCxnSpPr/>
            <p:nvPr/>
          </p:nvCxnSpPr>
          <p:spPr>
            <a:xfrm flipH="1">
              <a:off x="3741920"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44" name="Gerade Verbindung 143"/>
            <p:cNvCxnSpPr/>
            <p:nvPr/>
          </p:nvCxnSpPr>
          <p:spPr>
            <a:xfrm flipH="1">
              <a:off x="3770497"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45" name="Gerade Verbindung 144"/>
            <p:cNvCxnSpPr/>
            <p:nvPr/>
          </p:nvCxnSpPr>
          <p:spPr>
            <a:xfrm flipH="1">
              <a:off x="3799074"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46" name="Gerade Verbindung 145"/>
            <p:cNvCxnSpPr/>
            <p:nvPr/>
          </p:nvCxnSpPr>
          <p:spPr>
            <a:xfrm flipH="1">
              <a:off x="3827651"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47" name="Gerade Verbindung 146"/>
            <p:cNvCxnSpPr/>
            <p:nvPr/>
          </p:nvCxnSpPr>
          <p:spPr>
            <a:xfrm flipH="1">
              <a:off x="3854639"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48" name="Gerade Verbindung 147"/>
            <p:cNvCxnSpPr/>
            <p:nvPr/>
          </p:nvCxnSpPr>
          <p:spPr>
            <a:xfrm flipH="1">
              <a:off x="3883216"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49" name="Gerade Verbindung 148"/>
            <p:cNvCxnSpPr/>
            <p:nvPr/>
          </p:nvCxnSpPr>
          <p:spPr>
            <a:xfrm flipH="1">
              <a:off x="3911793"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50" name="Gerade Verbindung 149"/>
            <p:cNvCxnSpPr/>
            <p:nvPr/>
          </p:nvCxnSpPr>
          <p:spPr>
            <a:xfrm flipH="1">
              <a:off x="3940370"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51" name="Gerade Verbindung 150"/>
            <p:cNvCxnSpPr/>
            <p:nvPr/>
          </p:nvCxnSpPr>
          <p:spPr>
            <a:xfrm flipH="1">
              <a:off x="3967360"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52" name="Gerade Verbindung 151"/>
            <p:cNvCxnSpPr/>
            <p:nvPr/>
          </p:nvCxnSpPr>
          <p:spPr>
            <a:xfrm flipH="1">
              <a:off x="3995937"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53" name="Gerade Verbindung 152"/>
            <p:cNvCxnSpPr/>
            <p:nvPr/>
          </p:nvCxnSpPr>
          <p:spPr>
            <a:xfrm flipH="1">
              <a:off x="4024514"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54" name="Gerade Verbindung 153"/>
            <p:cNvCxnSpPr/>
            <p:nvPr/>
          </p:nvCxnSpPr>
          <p:spPr>
            <a:xfrm flipH="1">
              <a:off x="4053091"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55" name="Gerade Verbindung 154"/>
            <p:cNvCxnSpPr/>
            <p:nvPr/>
          </p:nvCxnSpPr>
          <p:spPr>
            <a:xfrm flipH="1">
              <a:off x="4080080"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56" name="Gerade Verbindung 155"/>
            <p:cNvCxnSpPr/>
            <p:nvPr/>
          </p:nvCxnSpPr>
          <p:spPr>
            <a:xfrm flipH="1">
              <a:off x="4108657"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57" name="Gerade Verbindung 156"/>
            <p:cNvCxnSpPr/>
            <p:nvPr/>
          </p:nvCxnSpPr>
          <p:spPr>
            <a:xfrm flipH="1">
              <a:off x="4137234"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58" name="Gerade Verbindung 157"/>
            <p:cNvCxnSpPr/>
            <p:nvPr/>
          </p:nvCxnSpPr>
          <p:spPr>
            <a:xfrm flipH="1">
              <a:off x="4165811"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59" name="Gerade Verbindung 158"/>
            <p:cNvCxnSpPr/>
            <p:nvPr/>
          </p:nvCxnSpPr>
          <p:spPr>
            <a:xfrm flipH="1">
              <a:off x="419280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60" name="Gerade Verbindung 159"/>
            <p:cNvCxnSpPr/>
            <p:nvPr/>
          </p:nvCxnSpPr>
          <p:spPr>
            <a:xfrm flipH="1">
              <a:off x="4221378"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61" name="Gerade Verbindung 160"/>
            <p:cNvCxnSpPr/>
            <p:nvPr/>
          </p:nvCxnSpPr>
          <p:spPr>
            <a:xfrm flipH="1">
              <a:off x="4249955"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62" name="Gerade Verbindung 161"/>
            <p:cNvCxnSpPr/>
            <p:nvPr/>
          </p:nvCxnSpPr>
          <p:spPr>
            <a:xfrm flipH="1">
              <a:off x="4278532"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63" name="Gerade Verbindung 162"/>
            <p:cNvCxnSpPr/>
            <p:nvPr/>
          </p:nvCxnSpPr>
          <p:spPr>
            <a:xfrm flipH="1">
              <a:off x="430552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64" name="Gerade Verbindung 163"/>
            <p:cNvCxnSpPr/>
            <p:nvPr/>
          </p:nvCxnSpPr>
          <p:spPr>
            <a:xfrm flipH="1">
              <a:off x="433409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65" name="Gerade Verbindung 164"/>
            <p:cNvCxnSpPr/>
            <p:nvPr/>
          </p:nvCxnSpPr>
          <p:spPr>
            <a:xfrm flipH="1">
              <a:off x="4362675"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66" name="Gerade Verbindung 165"/>
            <p:cNvCxnSpPr/>
            <p:nvPr/>
          </p:nvCxnSpPr>
          <p:spPr>
            <a:xfrm flipH="1">
              <a:off x="4391252"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67" name="Gerade Verbindung 166"/>
            <p:cNvCxnSpPr/>
            <p:nvPr/>
          </p:nvCxnSpPr>
          <p:spPr>
            <a:xfrm flipH="1">
              <a:off x="4418242"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68" name="Gerade Verbindung 167"/>
            <p:cNvCxnSpPr/>
            <p:nvPr/>
          </p:nvCxnSpPr>
          <p:spPr>
            <a:xfrm flipH="1">
              <a:off x="4446819"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69" name="Gerade Verbindung 168"/>
            <p:cNvCxnSpPr/>
            <p:nvPr/>
          </p:nvCxnSpPr>
          <p:spPr>
            <a:xfrm flipH="1">
              <a:off x="4475396"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70" name="Gerade Verbindung 169"/>
            <p:cNvCxnSpPr/>
            <p:nvPr/>
          </p:nvCxnSpPr>
          <p:spPr>
            <a:xfrm flipH="1">
              <a:off x="4503973"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71" name="Gerade Verbindung 170"/>
            <p:cNvCxnSpPr/>
            <p:nvPr/>
          </p:nvCxnSpPr>
          <p:spPr>
            <a:xfrm flipH="1">
              <a:off x="4530962"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72" name="Gerade Verbindung 171"/>
            <p:cNvCxnSpPr/>
            <p:nvPr/>
          </p:nvCxnSpPr>
          <p:spPr>
            <a:xfrm flipH="1">
              <a:off x="4559539"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73" name="Gerade Verbindung 172"/>
            <p:cNvCxnSpPr/>
            <p:nvPr/>
          </p:nvCxnSpPr>
          <p:spPr>
            <a:xfrm flipH="1">
              <a:off x="4588116"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74" name="Gerade Verbindung 173"/>
            <p:cNvCxnSpPr/>
            <p:nvPr/>
          </p:nvCxnSpPr>
          <p:spPr>
            <a:xfrm flipH="1">
              <a:off x="4616693"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75" name="Gerade Verbindung 174"/>
            <p:cNvCxnSpPr/>
            <p:nvPr/>
          </p:nvCxnSpPr>
          <p:spPr>
            <a:xfrm flipH="1">
              <a:off x="4643683"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76" name="Gerade Verbindung 175"/>
            <p:cNvCxnSpPr/>
            <p:nvPr/>
          </p:nvCxnSpPr>
          <p:spPr>
            <a:xfrm flipH="1">
              <a:off x="4672260"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77" name="Gerade Verbindung 176"/>
            <p:cNvCxnSpPr/>
            <p:nvPr/>
          </p:nvCxnSpPr>
          <p:spPr>
            <a:xfrm flipH="1">
              <a:off x="4700837"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78" name="Gerade Verbindung 177"/>
            <p:cNvCxnSpPr/>
            <p:nvPr/>
          </p:nvCxnSpPr>
          <p:spPr>
            <a:xfrm flipH="1">
              <a:off x="4729414"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79" name="Gerade Verbindung 178"/>
            <p:cNvCxnSpPr/>
            <p:nvPr/>
          </p:nvCxnSpPr>
          <p:spPr>
            <a:xfrm flipH="1">
              <a:off x="4756402"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80" name="Gerade Verbindung 179"/>
            <p:cNvCxnSpPr/>
            <p:nvPr/>
          </p:nvCxnSpPr>
          <p:spPr>
            <a:xfrm flipH="1">
              <a:off x="4784979"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81" name="Gerade Verbindung 180"/>
            <p:cNvCxnSpPr/>
            <p:nvPr/>
          </p:nvCxnSpPr>
          <p:spPr>
            <a:xfrm flipH="1">
              <a:off x="4813556"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82" name="Gerade Verbindung 181"/>
            <p:cNvCxnSpPr/>
            <p:nvPr/>
          </p:nvCxnSpPr>
          <p:spPr>
            <a:xfrm flipH="1">
              <a:off x="4842133"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83" name="Gerade Verbindung 182"/>
            <p:cNvCxnSpPr/>
            <p:nvPr/>
          </p:nvCxnSpPr>
          <p:spPr>
            <a:xfrm flipH="1">
              <a:off x="4869123"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84" name="Gerade Verbindung 183"/>
            <p:cNvCxnSpPr/>
            <p:nvPr/>
          </p:nvCxnSpPr>
          <p:spPr>
            <a:xfrm flipH="1">
              <a:off x="4897700"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85" name="Gerade Verbindung 184"/>
            <p:cNvCxnSpPr/>
            <p:nvPr/>
          </p:nvCxnSpPr>
          <p:spPr>
            <a:xfrm flipH="1">
              <a:off x="4926277"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86" name="Gerade Verbindung 185"/>
            <p:cNvCxnSpPr/>
            <p:nvPr/>
          </p:nvCxnSpPr>
          <p:spPr>
            <a:xfrm flipH="1">
              <a:off x="4954854"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87" name="Gerade Verbindung 186"/>
            <p:cNvCxnSpPr/>
            <p:nvPr/>
          </p:nvCxnSpPr>
          <p:spPr>
            <a:xfrm flipH="1">
              <a:off x="4981843"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88" name="Gerade Verbindung 187"/>
            <p:cNvCxnSpPr/>
            <p:nvPr/>
          </p:nvCxnSpPr>
          <p:spPr>
            <a:xfrm flipH="1">
              <a:off x="5010420"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89" name="Gerade Verbindung 188"/>
            <p:cNvCxnSpPr/>
            <p:nvPr/>
          </p:nvCxnSpPr>
          <p:spPr>
            <a:xfrm flipH="1">
              <a:off x="5038997"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90" name="Gerade Verbindung 189"/>
            <p:cNvCxnSpPr/>
            <p:nvPr/>
          </p:nvCxnSpPr>
          <p:spPr>
            <a:xfrm flipH="1">
              <a:off x="5067574"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91" name="Gerade Verbindung 190"/>
            <p:cNvCxnSpPr/>
            <p:nvPr/>
          </p:nvCxnSpPr>
          <p:spPr>
            <a:xfrm flipH="1">
              <a:off x="5094564"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92" name="Gerade Verbindung 191"/>
            <p:cNvCxnSpPr/>
            <p:nvPr/>
          </p:nvCxnSpPr>
          <p:spPr>
            <a:xfrm flipH="1">
              <a:off x="512314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93" name="Gerade Verbindung 192"/>
            <p:cNvCxnSpPr/>
            <p:nvPr/>
          </p:nvCxnSpPr>
          <p:spPr>
            <a:xfrm flipH="1">
              <a:off x="5151718"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94" name="Gerade Verbindung 193"/>
            <p:cNvCxnSpPr/>
            <p:nvPr/>
          </p:nvCxnSpPr>
          <p:spPr>
            <a:xfrm flipH="1">
              <a:off x="5180295"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95" name="Gerade Verbindung 194"/>
            <p:cNvCxnSpPr/>
            <p:nvPr/>
          </p:nvCxnSpPr>
          <p:spPr>
            <a:xfrm flipH="1">
              <a:off x="5207284"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96" name="Gerade Verbindung 195"/>
            <p:cNvCxnSpPr/>
            <p:nvPr/>
          </p:nvCxnSpPr>
          <p:spPr>
            <a:xfrm flipH="1">
              <a:off x="523586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97" name="Gerade Verbindung 196"/>
            <p:cNvCxnSpPr/>
            <p:nvPr/>
          </p:nvCxnSpPr>
          <p:spPr>
            <a:xfrm flipH="1">
              <a:off x="5264438"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98" name="Gerade Verbindung 197"/>
            <p:cNvCxnSpPr/>
            <p:nvPr/>
          </p:nvCxnSpPr>
          <p:spPr>
            <a:xfrm flipH="1">
              <a:off x="5293015"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199" name="Gerade Verbindung 198"/>
            <p:cNvCxnSpPr/>
            <p:nvPr/>
          </p:nvCxnSpPr>
          <p:spPr>
            <a:xfrm flipH="1">
              <a:off x="5320005"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00" name="Gerade Verbindung 199"/>
            <p:cNvCxnSpPr/>
            <p:nvPr/>
          </p:nvCxnSpPr>
          <p:spPr>
            <a:xfrm flipH="1">
              <a:off x="5348582"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01" name="Gerade Verbindung 200"/>
            <p:cNvCxnSpPr/>
            <p:nvPr/>
          </p:nvCxnSpPr>
          <p:spPr>
            <a:xfrm flipH="1">
              <a:off x="5377159"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02" name="Gerade Verbindung 201"/>
            <p:cNvCxnSpPr/>
            <p:nvPr/>
          </p:nvCxnSpPr>
          <p:spPr>
            <a:xfrm flipH="1">
              <a:off x="540414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03" name="Gerade Verbindung 202"/>
            <p:cNvCxnSpPr/>
            <p:nvPr/>
          </p:nvCxnSpPr>
          <p:spPr>
            <a:xfrm flipH="1">
              <a:off x="5432725"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04" name="Gerade Verbindung 203"/>
            <p:cNvCxnSpPr/>
            <p:nvPr/>
          </p:nvCxnSpPr>
          <p:spPr>
            <a:xfrm flipH="1">
              <a:off x="5461302"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05" name="Gerade Verbindung 204"/>
            <p:cNvCxnSpPr/>
            <p:nvPr/>
          </p:nvCxnSpPr>
          <p:spPr>
            <a:xfrm flipH="1">
              <a:off x="5489879"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06" name="Gerade Verbindung 205"/>
            <p:cNvCxnSpPr/>
            <p:nvPr/>
          </p:nvCxnSpPr>
          <p:spPr>
            <a:xfrm flipH="1">
              <a:off x="5516869"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07" name="Gerade Verbindung 206"/>
            <p:cNvCxnSpPr/>
            <p:nvPr/>
          </p:nvCxnSpPr>
          <p:spPr>
            <a:xfrm flipH="1">
              <a:off x="5545446"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08" name="Gerade Verbindung 207"/>
            <p:cNvCxnSpPr/>
            <p:nvPr/>
          </p:nvCxnSpPr>
          <p:spPr>
            <a:xfrm flipH="1">
              <a:off x="5574022"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09" name="Gerade Verbindung 208"/>
            <p:cNvCxnSpPr/>
            <p:nvPr/>
          </p:nvCxnSpPr>
          <p:spPr>
            <a:xfrm flipH="1">
              <a:off x="5602599"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10" name="Gerade Verbindung 209"/>
            <p:cNvCxnSpPr/>
            <p:nvPr/>
          </p:nvCxnSpPr>
          <p:spPr>
            <a:xfrm flipH="1">
              <a:off x="562958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11" name="Gerade Verbindung 210"/>
            <p:cNvCxnSpPr/>
            <p:nvPr/>
          </p:nvCxnSpPr>
          <p:spPr>
            <a:xfrm flipH="1">
              <a:off x="5658165"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12" name="Gerade Verbindung 211"/>
            <p:cNvCxnSpPr/>
            <p:nvPr/>
          </p:nvCxnSpPr>
          <p:spPr>
            <a:xfrm flipH="1">
              <a:off x="5686742"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13" name="Gerade Verbindung 212"/>
            <p:cNvCxnSpPr/>
            <p:nvPr/>
          </p:nvCxnSpPr>
          <p:spPr>
            <a:xfrm flipH="1">
              <a:off x="5715319"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14" name="Gerade Verbindung 213"/>
            <p:cNvCxnSpPr/>
            <p:nvPr/>
          </p:nvCxnSpPr>
          <p:spPr>
            <a:xfrm flipH="1">
              <a:off x="5742309"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15" name="Gerade Verbindung 214"/>
            <p:cNvCxnSpPr/>
            <p:nvPr/>
          </p:nvCxnSpPr>
          <p:spPr>
            <a:xfrm flipH="1">
              <a:off x="5770886"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16" name="Gerade Verbindung 215"/>
            <p:cNvCxnSpPr/>
            <p:nvPr/>
          </p:nvCxnSpPr>
          <p:spPr>
            <a:xfrm flipH="1">
              <a:off x="5799463"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17" name="Gerade Verbindung 216"/>
            <p:cNvCxnSpPr/>
            <p:nvPr/>
          </p:nvCxnSpPr>
          <p:spPr>
            <a:xfrm flipH="1">
              <a:off x="5828040"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18" name="Gerade Verbindung 217"/>
            <p:cNvCxnSpPr/>
            <p:nvPr/>
          </p:nvCxnSpPr>
          <p:spPr>
            <a:xfrm flipH="1">
              <a:off x="5855029"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19" name="Gerade Verbindung 218"/>
            <p:cNvCxnSpPr/>
            <p:nvPr/>
          </p:nvCxnSpPr>
          <p:spPr>
            <a:xfrm flipH="1">
              <a:off x="5883606"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20" name="Gerade Verbindung 219"/>
            <p:cNvCxnSpPr/>
            <p:nvPr/>
          </p:nvCxnSpPr>
          <p:spPr>
            <a:xfrm flipH="1">
              <a:off x="5912183"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21" name="Gerade Verbindung 220"/>
            <p:cNvCxnSpPr/>
            <p:nvPr/>
          </p:nvCxnSpPr>
          <p:spPr>
            <a:xfrm flipH="1">
              <a:off x="5940760"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22" name="Gerade Verbindung 221"/>
            <p:cNvCxnSpPr/>
            <p:nvPr/>
          </p:nvCxnSpPr>
          <p:spPr>
            <a:xfrm flipH="1">
              <a:off x="5967750"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23" name="Gerade Verbindung 222"/>
            <p:cNvCxnSpPr/>
            <p:nvPr/>
          </p:nvCxnSpPr>
          <p:spPr>
            <a:xfrm flipH="1">
              <a:off x="5996327"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24" name="Gerade Verbindung 223"/>
            <p:cNvCxnSpPr/>
            <p:nvPr/>
          </p:nvCxnSpPr>
          <p:spPr>
            <a:xfrm flipH="1">
              <a:off x="6024904"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25" name="Gerade Verbindung 224"/>
            <p:cNvCxnSpPr/>
            <p:nvPr/>
          </p:nvCxnSpPr>
          <p:spPr>
            <a:xfrm flipH="1">
              <a:off x="6053481"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26" name="Gerade Verbindung 225"/>
            <p:cNvCxnSpPr/>
            <p:nvPr/>
          </p:nvCxnSpPr>
          <p:spPr>
            <a:xfrm flipH="1">
              <a:off x="6080470"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27" name="Gerade Verbindung 226"/>
            <p:cNvCxnSpPr/>
            <p:nvPr/>
          </p:nvCxnSpPr>
          <p:spPr>
            <a:xfrm flipH="1">
              <a:off x="6109047"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28" name="Gerade Verbindung 227"/>
            <p:cNvCxnSpPr/>
            <p:nvPr/>
          </p:nvCxnSpPr>
          <p:spPr>
            <a:xfrm flipH="1">
              <a:off x="6137624"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29" name="Gerade Verbindung 228"/>
            <p:cNvCxnSpPr/>
            <p:nvPr/>
          </p:nvCxnSpPr>
          <p:spPr>
            <a:xfrm flipH="1">
              <a:off x="6166201"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30" name="Gerade Verbindung 229"/>
            <p:cNvCxnSpPr/>
            <p:nvPr/>
          </p:nvCxnSpPr>
          <p:spPr>
            <a:xfrm flipH="1">
              <a:off x="619319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31" name="Gerade Verbindung 230"/>
            <p:cNvCxnSpPr/>
            <p:nvPr/>
          </p:nvCxnSpPr>
          <p:spPr>
            <a:xfrm flipH="1">
              <a:off x="6221768"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32" name="Gerade Verbindung 231"/>
            <p:cNvCxnSpPr/>
            <p:nvPr/>
          </p:nvCxnSpPr>
          <p:spPr>
            <a:xfrm flipH="1">
              <a:off x="6250345"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33" name="Gerade Verbindung 232"/>
            <p:cNvCxnSpPr/>
            <p:nvPr/>
          </p:nvCxnSpPr>
          <p:spPr>
            <a:xfrm flipH="1">
              <a:off x="6278922"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34" name="Gerade Verbindung 233"/>
            <p:cNvCxnSpPr/>
            <p:nvPr/>
          </p:nvCxnSpPr>
          <p:spPr>
            <a:xfrm flipH="1">
              <a:off x="630591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35" name="Gerade Verbindung 234"/>
            <p:cNvCxnSpPr/>
            <p:nvPr/>
          </p:nvCxnSpPr>
          <p:spPr>
            <a:xfrm flipH="1">
              <a:off x="633448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36" name="Gerade Verbindung 235"/>
            <p:cNvCxnSpPr/>
            <p:nvPr/>
          </p:nvCxnSpPr>
          <p:spPr>
            <a:xfrm flipH="1">
              <a:off x="6363065"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37" name="Gerade Verbindung 236"/>
            <p:cNvCxnSpPr/>
            <p:nvPr/>
          </p:nvCxnSpPr>
          <p:spPr>
            <a:xfrm flipH="1">
              <a:off x="6391642"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38" name="Gerade Verbindung 237"/>
            <p:cNvCxnSpPr/>
            <p:nvPr/>
          </p:nvCxnSpPr>
          <p:spPr>
            <a:xfrm flipH="1">
              <a:off x="641863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39" name="Gerade Verbindung 238"/>
            <p:cNvCxnSpPr/>
            <p:nvPr/>
          </p:nvCxnSpPr>
          <p:spPr>
            <a:xfrm flipH="1">
              <a:off x="6447208"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40" name="Gerade Verbindung 239"/>
            <p:cNvCxnSpPr/>
            <p:nvPr/>
          </p:nvCxnSpPr>
          <p:spPr>
            <a:xfrm flipH="1">
              <a:off x="6475785"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41" name="Gerade Verbindung 240"/>
            <p:cNvCxnSpPr/>
            <p:nvPr/>
          </p:nvCxnSpPr>
          <p:spPr>
            <a:xfrm flipH="1">
              <a:off x="6504362"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42" name="Gerade Verbindung 241"/>
            <p:cNvCxnSpPr/>
            <p:nvPr/>
          </p:nvCxnSpPr>
          <p:spPr>
            <a:xfrm flipH="1">
              <a:off x="653135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43" name="Gerade Verbindung 242"/>
            <p:cNvCxnSpPr/>
            <p:nvPr/>
          </p:nvCxnSpPr>
          <p:spPr>
            <a:xfrm flipH="1">
              <a:off x="655992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44" name="Gerade Verbindung 243"/>
            <p:cNvCxnSpPr/>
            <p:nvPr/>
          </p:nvCxnSpPr>
          <p:spPr>
            <a:xfrm flipH="1">
              <a:off x="6588505"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45" name="Gerade Verbindung 244"/>
            <p:cNvCxnSpPr/>
            <p:nvPr/>
          </p:nvCxnSpPr>
          <p:spPr>
            <a:xfrm flipH="1">
              <a:off x="6617082"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46" name="Gerade Verbindung 245"/>
            <p:cNvCxnSpPr/>
            <p:nvPr/>
          </p:nvCxnSpPr>
          <p:spPr>
            <a:xfrm flipH="1">
              <a:off x="6644072"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47" name="Gerade Verbindung 246"/>
            <p:cNvCxnSpPr/>
            <p:nvPr/>
          </p:nvCxnSpPr>
          <p:spPr>
            <a:xfrm flipH="1">
              <a:off x="6672649"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48" name="Gerade Verbindung 247"/>
            <p:cNvCxnSpPr/>
            <p:nvPr/>
          </p:nvCxnSpPr>
          <p:spPr>
            <a:xfrm flipH="1">
              <a:off x="6701226"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49" name="Gerade Verbindung 248"/>
            <p:cNvCxnSpPr/>
            <p:nvPr/>
          </p:nvCxnSpPr>
          <p:spPr>
            <a:xfrm flipH="1">
              <a:off x="6729803"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50" name="Gerade Verbindung 249"/>
            <p:cNvCxnSpPr/>
            <p:nvPr/>
          </p:nvCxnSpPr>
          <p:spPr>
            <a:xfrm flipH="1">
              <a:off x="6756792"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51" name="Gerade Verbindung 250"/>
            <p:cNvCxnSpPr/>
            <p:nvPr/>
          </p:nvCxnSpPr>
          <p:spPr>
            <a:xfrm flipH="1">
              <a:off x="6785369"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52" name="Gerade Verbindung 251"/>
            <p:cNvCxnSpPr/>
            <p:nvPr/>
          </p:nvCxnSpPr>
          <p:spPr>
            <a:xfrm flipH="1">
              <a:off x="6813946"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53" name="Gerade Verbindung 252"/>
            <p:cNvCxnSpPr/>
            <p:nvPr/>
          </p:nvCxnSpPr>
          <p:spPr>
            <a:xfrm flipH="1">
              <a:off x="6842523"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54" name="Gerade Verbindung 253"/>
            <p:cNvCxnSpPr/>
            <p:nvPr/>
          </p:nvCxnSpPr>
          <p:spPr>
            <a:xfrm flipH="1">
              <a:off x="6869513"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55" name="Gerade Verbindung 254"/>
            <p:cNvCxnSpPr/>
            <p:nvPr/>
          </p:nvCxnSpPr>
          <p:spPr>
            <a:xfrm flipH="1">
              <a:off x="6898090"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56" name="Gerade Verbindung 255"/>
            <p:cNvCxnSpPr/>
            <p:nvPr/>
          </p:nvCxnSpPr>
          <p:spPr>
            <a:xfrm flipH="1">
              <a:off x="6926667"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57" name="Gerade Verbindung 256"/>
            <p:cNvCxnSpPr/>
            <p:nvPr/>
          </p:nvCxnSpPr>
          <p:spPr>
            <a:xfrm flipH="1">
              <a:off x="6955244"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58" name="Gerade Verbindung 257"/>
            <p:cNvCxnSpPr/>
            <p:nvPr/>
          </p:nvCxnSpPr>
          <p:spPr>
            <a:xfrm flipH="1">
              <a:off x="6982233"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59" name="Gerade Verbindung 258"/>
            <p:cNvCxnSpPr/>
            <p:nvPr/>
          </p:nvCxnSpPr>
          <p:spPr>
            <a:xfrm flipH="1">
              <a:off x="7010810"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60" name="Gerade Verbindung 259"/>
            <p:cNvCxnSpPr/>
            <p:nvPr/>
          </p:nvCxnSpPr>
          <p:spPr>
            <a:xfrm flipH="1">
              <a:off x="7039387"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61" name="Gerade Verbindung 260"/>
            <p:cNvCxnSpPr/>
            <p:nvPr/>
          </p:nvCxnSpPr>
          <p:spPr>
            <a:xfrm flipH="1">
              <a:off x="7067964"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62" name="Gerade Verbindung 261"/>
            <p:cNvCxnSpPr/>
            <p:nvPr/>
          </p:nvCxnSpPr>
          <p:spPr>
            <a:xfrm flipH="1">
              <a:off x="7094954"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63" name="Gerade Verbindung 262"/>
            <p:cNvCxnSpPr/>
            <p:nvPr/>
          </p:nvCxnSpPr>
          <p:spPr>
            <a:xfrm flipH="1">
              <a:off x="712353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64" name="Gerade Verbindung 263"/>
            <p:cNvCxnSpPr/>
            <p:nvPr/>
          </p:nvCxnSpPr>
          <p:spPr>
            <a:xfrm flipH="1">
              <a:off x="7152108"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65" name="Gerade Verbindung 264"/>
            <p:cNvCxnSpPr/>
            <p:nvPr/>
          </p:nvCxnSpPr>
          <p:spPr>
            <a:xfrm flipH="1">
              <a:off x="7180685"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66" name="Gerade Verbindung 265"/>
            <p:cNvCxnSpPr/>
            <p:nvPr/>
          </p:nvCxnSpPr>
          <p:spPr>
            <a:xfrm flipH="1">
              <a:off x="7207674"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67" name="Gerade Verbindung 266"/>
            <p:cNvCxnSpPr/>
            <p:nvPr/>
          </p:nvCxnSpPr>
          <p:spPr>
            <a:xfrm flipH="1">
              <a:off x="723625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68" name="Gerade Verbindung 267"/>
            <p:cNvCxnSpPr/>
            <p:nvPr/>
          </p:nvCxnSpPr>
          <p:spPr>
            <a:xfrm flipH="1">
              <a:off x="726482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69" name="Gerade Verbindung 268"/>
            <p:cNvCxnSpPr/>
            <p:nvPr/>
          </p:nvCxnSpPr>
          <p:spPr>
            <a:xfrm flipH="1">
              <a:off x="7293405"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70" name="Gerade Verbindung 269"/>
            <p:cNvCxnSpPr/>
            <p:nvPr/>
          </p:nvCxnSpPr>
          <p:spPr>
            <a:xfrm flipH="1">
              <a:off x="7320394"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71" name="Gerade Verbindung 270"/>
            <p:cNvCxnSpPr/>
            <p:nvPr/>
          </p:nvCxnSpPr>
          <p:spPr>
            <a:xfrm flipH="1">
              <a:off x="734897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72" name="Gerade Verbindung 271"/>
            <p:cNvCxnSpPr/>
            <p:nvPr/>
          </p:nvCxnSpPr>
          <p:spPr>
            <a:xfrm flipH="1">
              <a:off x="7377548"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73" name="Gerade Verbindung 272"/>
            <p:cNvCxnSpPr/>
            <p:nvPr/>
          </p:nvCxnSpPr>
          <p:spPr>
            <a:xfrm flipH="1">
              <a:off x="7406125"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74" name="Gerade Verbindung 273"/>
            <p:cNvCxnSpPr/>
            <p:nvPr/>
          </p:nvCxnSpPr>
          <p:spPr>
            <a:xfrm flipH="1">
              <a:off x="7433114"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75" name="Gerade Verbindung 274"/>
            <p:cNvCxnSpPr/>
            <p:nvPr/>
          </p:nvCxnSpPr>
          <p:spPr>
            <a:xfrm flipH="1">
              <a:off x="746169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76" name="Gerade Verbindung 275"/>
            <p:cNvCxnSpPr/>
            <p:nvPr/>
          </p:nvCxnSpPr>
          <p:spPr>
            <a:xfrm flipH="1">
              <a:off x="749026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77" name="Gerade Verbindung 276"/>
            <p:cNvCxnSpPr/>
            <p:nvPr/>
          </p:nvCxnSpPr>
          <p:spPr>
            <a:xfrm flipH="1">
              <a:off x="7518845"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78" name="Gerade Verbindung 277"/>
            <p:cNvCxnSpPr/>
            <p:nvPr/>
          </p:nvCxnSpPr>
          <p:spPr>
            <a:xfrm flipH="1">
              <a:off x="7545835"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79" name="Gerade Verbindung 278"/>
            <p:cNvCxnSpPr/>
            <p:nvPr/>
          </p:nvCxnSpPr>
          <p:spPr>
            <a:xfrm flipH="1">
              <a:off x="7574412"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80" name="Gerade Verbindung 279"/>
            <p:cNvCxnSpPr/>
            <p:nvPr/>
          </p:nvCxnSpPr>
          <p:spPr>
            <a:xfrm flipH="1">
              <a:off x="7602989"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81" name="Gerade Verbindung 280"/>
            <p:cNvCxnSpPr/>
            <p:nvPr/>
          </p:nvCxnSpPr>
          <p:spPr>
            <a:xfrm flipH="1">
              <a:off x="7631566"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82" name="Gerade Verbindung 281"/>
            <p:cNvCxnSpPr/>
            <p:nvPr/>
          </p:nvCxnSpPr>
          <p:spPr>
            <a:xfrm flipH="1">
              <a:off x="7658555"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83" name="Gerade Verbindung 282"/>
            <p:cNvCxnSpPr/>
            <p:nvPr/>
          </p:nvCxnSpPr>
          <p:spPr>
            <a:xfrm flipH="1">
              <a:off x="7687132"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84" name="Gerade Verbindung 283"/>
            <p:cNvCxnSpPr/>
            <p:nvPr/>
          </p:nvCxnSpPr>
          <p:spPr>
            <a:xfrm flipH="1">
              <a:off x="7715709"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85" name="Gerade Verbindung 284"/>
            <p:cNvCxnSpPr/>
            <p:nvPr/>
          </p:nvCxnSpPr>
          <p:spPr>
            <a:xfrm flipH="1">
              <a:off x="7744286"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86" name="Gerade Verbindung 285"/>
            <p:cNvCxnSpPr/>
            <p:nvPr/>
          </p:nvCxnSpPr>
          <p:spPr>
            <a:xfrm flipH="1">
              <a:off x="7771276"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87" name="Gerade Verbindung 286"/>
            <p:cNvCxnSpPr/>
            <p:nvPr/>
          </p:nvCxnSpPr>
          <p:spPr>
            <a:xfrm flipH="1">
              <a:off x="7799853"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88" name="Gerade Verbindung 287"/>
            <p:cNvCxnSpPr/>
            <p:nvPr/>
          </p:nvCxnSpPr>
          <p:spPr>
            <a:xfrm flipH="1">
              <a:off x="7828430"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89" name="Gerade Verbindung 288"/>
            <p:cNvCxnSpPr/>
            <p:nvPr/>
          </p:nvCxnSpPr>
          <p:spPr>
            <a:xfrm flipH="1">
              <a:off x="7857007"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90" name="Gerade Verbindung 289"/>
            <p:cNvCxnSpPr/>
            <p:nvPr/>
          </p:nvCxnSpPr>
          <p:spPr>
            <a:xfrm flipH="1">
              <a:off x="7883996"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91" name="Gerade Verbindung 290"/>
            <p:cNvCxnSpPr/>
            <p:nvPr/>
          </p:nvCxnSpPr>
          <p:spPr>
            <a:xfrm flipH="1">
              <a:off x="7912573"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92" name="Gerade Verbindung 291"/>
            <p:cNvCxnSpPr/>
            <p:nvPr/>
          </p:nvCxnSpPr>
          <p:spPr>
            <a:xfrm flipH="1">
              <a:off x="7941150"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93" name="Gerade Verbindung 292"/>
            <p:cNvCxnSpPr/>
            <p:nvPr/>
          </p:nvCxnSpPr>
          <p:spPr>
            <a:xfrm flipH="1">
              <a:off x="7969727"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94" name="Gerade Verbindung 293"/>
            <p:cNvCxnSpPr/>
            <p:nvPr/>
          </p:nvCxnSpPr>
          <p:spPr>
            <a:xfrm flipH="1">
              <a:off x="7996717"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95" name="Gerade Verbindung 294"/>
            <p:cNvCxnSpPr/>
            <p:nvPr/>
          </p:nvCxnSpPr>
          <p:spPr>
            <a:xfrm flipH="1">
              <a:off x="8025294"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96" name="Gerade Verbindung 295"/>
            <p:cNvCxnSpPr/>
            <p:nvPr/>
          </p:nvCxnSpPr>
          <p:spPr>
            <a:xfrm flipH="1">
              <a:off x="805387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97" name="Gerade Verbindung 296"/>
            <p:cNvCxnSpPr/>
            <p:nvPr/>
          </p:nvCxnSpPr>
          <p:spPr>
            <a:xfrm flipH="1">
              <a:off x="8082448"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98" name="Gerade Verbindung 297"/>
            <p:cNvCxnSpPr/>
            <p:nvPr/>
          </p:nvCxnSpPr>
          <p:spPr>
            <a:xfrm flipH="1">
              <a:off x="8109437"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299" name="Gerade Verbindung 298"/>
            <p:cNvCxnSpPr/>
            <p:nvPr/>
          </p:nvCxnSpPr>
          <p:spPr>
            <a:xfrm flipH="1">
              <a:off x="8138014"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00" name="Gerade Verbindung 299"/>
            <p:cNvCxnSpPr/>
            <p:nvPr/>
          </p:nvCxnSpPr>
          <p:spPr>
            <a:xfrm flipH="1">
              <a:off x="816659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01" name="Gerade Verbindung 300"/>
            <p:cNvCxnSpPr/>
            <p:nvPr/>
          </p:nvCxnSpPr>
          <p:spPr>
            <a:xfrm flipH="1">
              <a:off x="8195167"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02" name="Gerade Verbindung 301"/>
            <p:cNvCxnSpPr/>
            <p:nvPr/>
          </p:nvCxnSpPr>
          <p:spPr>
            <a:xfrm flipH="1">
              <a:off x="8222157"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03" name="Gerade Verbindung 302"/>
            <p:cNvCxnSpPr/>
            <p:nvPr/>
          </p:nvCxnSpPr>
          <p:spPr>
            <a:xfrm flipH="1">
              <a:off x="8250734"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04" name="Gerade Verbindung 303"/>
            <p:cNvCxnSpPr/>
            <p:nvPr/>
          </p:nvCxnSpPr>
          <p:spPr>
            <a:xfrm flipH="1">
              <a:off x="8279311"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05" name="Gerade Verbindung 304"/>
            <p:cNvCxnSpPr/>
            <p:nvPr/>
          </p:nvCxnSpPr>
          <p:spPr>
            <a:xfrm flipH="1">
              <a:off x="8307888"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06" name="Gerade Verbindung 305"/>
            <p:cNvCxnSpPr/>
            <p:nvPr/>
          </p:nvCxnSpPr>
          <p:spPr>
            <a:xfrm flipH="1">
              <a:off x="8334877"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07" name="Gerade Verbindung 306"/>
            <p:cNvCxnSpPr/>
            <p:nvPr/>
          </p:nvCxnSpPr>
          <p:spPr>
            <a:xfrm flipH="1">
              <a:off x="8363454"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08" name="Gerade Verbindung 307"/>
            <p:cNvCxnSpPr/>
            <p:nvPr/>
          </p:nvCxnSpPr>
          <p:spPr>
            <a:xfrm flipH="1">
              <a:off x="8392031"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09" name="Gerade Verbindung 308"/>
            <p:cNvCxnSpPr/>
            <p:nvPr/>
          </p:nvCxnSpPr>
          <p:spPr>
            <a:xfrm flipH="1">
              <a:off x="8420608"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10" name="Gerade Verbindung 309"/>
            <p:cNvCxnSpPr/>
            <p:nvPr/>
          </p:nvCxnSpPr>
          <p:spPr>
            <a:xfrm flipH="1">
              <a:off x="8447598"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11" name="Gerade Verbindung 310"/>
            <p:cNvCxnSpPr/>
            <p:nvPr/>
          </p:nvCxnSpPr>
          <p:spPr>
            <a:xfrm flipH="1">
              <a:off x="8476175"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12" name="Gerade Verbindung 311"/>
            <p:cNvCxnSpPr/>
            <p:nvPr/>
          </p:nvCxnSpPr>
          <p:spPr>
            <a:xfrm flipH="1">
              <a:off x="8504752"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13" name="Gerade Verbindung 312"/>
            <p:cNvCxnSpPr/>
            <p:nvPr/>
          </p:nvCxnSpPr>
          <p:spPr>
            <a:xfrm flipH="1">
              <a:off x="8533329"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14" name="Gerade Verbindung 313"/>
            <p:cNvCxnSpPr/>
            <p:nvPr/>
          </p:nvCxnSpPr>
          <p:spPr>
            <a:xfrm flipH="1">
              <a:off x="8560318"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15" name="Gerade Verbindung 314"/>
            <p:cNvCxnSpPr/>
            <p:nvPr/>
          </p:nvCxnSpPr>
          <p:spPr>
            <a:xfrm flipH="1">
              <a:off x="8588895"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16" name="Gerade Verbindung 315"/>
            <p:cNvCxnSpPr/>
            <p:nvPr/>
          </p:nvCxnSpPr>
          <p:spPr>
            <a:xfrm flipH="1">
              <a:off x="8617472"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17" name="Gerade Verbindung 316"/>
            <p:cNvCxnSpPr/>
            <p:nvPr/>
          </p:nvCxnSpPr>
          <p:spPr>
            <a:xfrm flipH="1">
              <a:off x="8646049"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18" name="Gerade Verbindung 317"/>
            <p:cNvCxnSpPr/>
            <p:nvPr/>
          </p:nvCxnSpPr>
          <p:spPr>
            <a:xfrm flipH="1">
              <a:off x="8673039"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19" name="Gerade Verbindung 318"/>
            <p:cNvCxnSpPr/>
            <p:nvPr/>
          </p:nvCxnSpPr>
          <p:spPr>
            <a:xfrm flipH="1">
              <a:off x="8701616"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20" name="Gerade Verbindung 319"/>
            <p:cNvCxnSpPr/>
            <p:nvPr/>
          </p:nvCxnSpPr>
          <p:spPr>
            <a:xfrm flipH="1">
              <a:off x="8730193"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21" name="Gerade Verbindung 320"/>
            <p:cNvCxnSpPr/>
            <p:nvPr/>
          </p:nvCxnSpPr>
          <p:spPr>
            <a:xfrm flipH="1">
              <a:off x="8758770"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22" name="Gerade Verbindung 321"/>
            <p:cNvCxnSpPr/>
            <p:nvPr/>
          </p:nvCxnSpPr>
          <p:spPr>
            <a:xfrm flipH="1">
              <a:off x="8785759"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23" name="Gerade Verbindung 322"/>
            <p:cNvCxnSpPr/>
            <p:nvPr/>
          </p:nvCxnSpPr>
          <p:spPr>
            <a:xfrm flipH="1">
              <a:off x="8814336"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24" name="Gerade Verbindung 323"/>
            <p:cNvCxnSpPr/>
            <p:nvPr/>
          </p:nvCxnSpPr>
          <p:spPr>
            <a:xfrm flipH="1">
              <a:off x="8842913"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25" name="Gerade Verbindung 324"/>
            <p:cNvCxnSpPr/>
            <p:nvPr/>
          </p:nvCxnSpPr>
          <p:spPr>
            <a:xfrm flipH="1">
              <a:off x="8871490"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26" name="Gerade Verbindung 325"/>
            <p:cNvCxnSpPr/>
            <p:nvPr/>
          </p:nvCxnSpPr>
          <p:spPr>
            <a:xfrm flipH="1">
              <a:off x="8898480"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27" name="Gerade Verbindung 326"/>
            <p:cNvCxnSpPr/>
            <p:nvPr/>
          </p:nvCxnSpPr>
          <p:spPr>
            <a:xfrm flipH="1">
              <a:off x="8927057"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28" name="Gerade Verbindung 327"/>
            <p:cNvCxnSpPr/>
            <p:nvPr/>
          </p:nvCxnSpPr>
          <p:spPr>
            <a:xfrm flipH="1">
              <a:off x="8955634"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29" name="Gerade Verbindung 328"/>
            <p:cNvCxnSpPr/>
            <p:nvPr/>
          </p:nvCxnSpPr>
          <p:spPr>
            <a:xfrm flipH="1">
              <a:off x="8984211"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30" name="Gerade Verbindung 329"/>
            <p:cNvCxnSpPr/>
            <p:nvPr/>
          </p:nvCxnSpPr>
          <p:spPr>
            <a:xfrm flipH="1">
              <a:off x="9011199"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31" name="Gerade Verbindung 330"/>
            <p:cNvCxnSpPr/>
            <p:nvPr/>
          </p:nvCxnSpPr>
          <p:spPr>
            <a:xfrm flipH="1">
              <a:off x="9039776"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32" name="Gerade Verbindung 331"/>
            <p:cNvCxnSpPr/>
            <p:nvPr/>
          </p:nvCxnSpPr>
          <p:spPr>
            <a:xfrm flipH="1">
              <a:off x="9068353" y="6744678"/>
              <a:ext cx="52392"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33" name="Gerade Verbindung 332"/>
            <p:cNvCxnSpPr/>
            <p:nvPr/>
          </p:nvCxnSpPr>
          <p:spPr>
            <a:xfrm flipH="1">
              <a:off x="9096930" y="6744678"/>
              <a:ext cx="50804"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cxnSp>
          <p:nvCxnSpPr>
            <p:cNvPr id="334" name="Gerade Verbindung 333"/>
            <p:cNvCxnSpPr/>
            <p:nvPr/>
          </p:nvCxnSpPr>
          <p:spPr>
            <a:xfrm flipH="1">
              <a:off x="9123920" y="6744678"/>
              <a:ext cx="52391" cy="108000"/>
            </a:xfrm>
            <a:prstGeom prst="line">
              <a:avLst/>
            </a:prstGeom>
            <a:ln>
              <a:solidFill>
                <a:schemeClr val="accent6"/>
              </a:solidFill>
            </a:ln>
          </p:spPr>
          <p:style>
            <a:lnRef idx="1">
              <a:schemeClr val="dk1"/>
            </a:lnRef>
            <a:fillRef idx="0">
              <a:schemeClr val="dk1"/>
            </a:fillRef>
            <a:effectRef idx="0">
              <a:schemeClr val="dk1"/>
            </a:effectRef>
            <a:fontRef idx="minor">
              <a:schemeClr val="tx1"/>
            </a:fontRef>
          </p:style>
        </p:cxnSp>
      </p:grpSp>
      <p:sp>
        <p:nvSpPr>
          <p:cNvPr id="6" name="Foliennummernplatzhalter 5"/>
          <p:cNvSpPr>
            <a:spLocks noGrp="1"/>
          </p:cNvSpPr>
          <p:nvPr>
            <p:ph type="sldNum" sz="quarter" idx="4"/>
          </p:nvPr>
        </p:nvSpPr>
        <p:spPr>
          <a:xfrm>
            <a:off x="7218363" y="6516688"/>
            <a:ext cx="1054100" cy="341312"/>
          </a:xfrm>
          <a:prstGeom prst="rect">
            <a:avLst/>
          </a:prstGeom>
          <a:solidFill>
            <a:schemeClr val="bg1"/>
          </a:solidFill>
        </p:spPr>
        <p:txBody>
          <a:bodyPr vert="horz" wrap="square" lIns="91440" tIns="45720" rIns="91440" bIns="45720" numCol="1" anchor="ctr" anchorCtr="0" compatLnSpc="1">
            <a:prstTxWarp prst="textNoShape">
              <a:avLst/>
            </a:prstTxWarp>
          </a:bodyPr>
          <a:lstStyle>
            <a:lvl1pPr algn="ctr">
              <a:defRPr sz="1000">
                <a:solidFill>
                  <a:srgbClr val="8C8F93"/>
                </a:solidFill>
                <a:latin typeface="Lucida Sans Unicode (Foliennumm" charset="0"/>
                <a:cs typeface="Lucida Sans Unicode (Foliennumm" charset="0"/>
              </a:defRPr>
            </a:lvl1pPr>
          </a:lstStyle>
          <a:p>
            <a:pPr>
              <a:defRPr/>
            </a:pPr>
            <a:fld id="{648BA238-02C3-1A41-AB50-CD6947068837}"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5" r:id="rId5"/>
    <p:sldLayoutId id="2147483838" r:id="rId6"/>
  </p:sldLayoutIdLst>
  <p:hf hdr="0" dt="0"/>
  <p:txStyles>
    <p:titleStyle>
      <a:lvl1pPr algn="r" defTabSz="457200" rtl="0" eaLnBrk="0" fontAlgn="base" hangingPunct="0">
        <a:lnSpc>
          <a:spcPts val="2000"/>
        </a:lnSpc>
        <a:spcBef>
          <a:spcPct val="0"/>
        </a:spcBef>
        <a:spcAft>
          <a:spcPts val="400"/>
        </a:spcAft>
        <a:defRPr sz="2000" kern="1200">
          <a:solidFill>
            <a:schemeClr val="tx1"/>
          </a:solidFill>
          <a:latin typeface="+mj-lt"/>
          <a:ea typeface="ＭＳ Ｐゴシック" charset="0"/>
          <a:cs typeface="ＭＳ Ｐゴシック" charset="0"/>
        </a:defRPr>
      </a:lvl1pPr>
      <a:lvl2pPr algn="r" defTabSz="457200" rtl="0" eaLnBrk="0" fontAlgn="base" hangingPunct="0">
        <a:lnSpc>
          <a:spcPts val="2000"/>
        </a:lnSpc>
        <a:spcBef>
          <a:spcPct val="0"/>
        </a:spcBef>
        <a:spcAft>
          <a:spcPts val="400"/>
        </a:spcAft>
        <a:defRPr sz="2000">
          <a:solidFill>
            <a:schemeClr val="tx1"/>
          </a:solidFill>
          <a:latin typeface="Lucida Sans Unicode" charset="0"/>
          <a:ea typeface="ＭＳ Ｐゴシック" charset="0"/>
          <a:cs typeface="ＭＳ Ｐゴシック" charset="0"/>
        </a:defRPr>
      </a:lvl2pPr>
      <a:lvl3pPr algn="r" defTabSz="457200" rtl="0" eaLnBrk="0" fontAlgn="base" hangingPunct="0">
        <a:lnSpc>
          <a:spcPts val="2000"/>
        </a:lnSpc>
        <a:spcBef>
          <a:spcPct val="0"/>
        </a:spcBef>
        <a:spcAft>
          <a:spcPts val="400"/>
        </a:spcAft>
        <a:defRPr sz="2000">
          <a:solidFill>
            <a:schemeClr val="tx1"/>
          </a:solidFill>
          <a:latin typeface="Lucida Sans Unicode" charset="0"/>
          <a:ea typeface="ＭＳ Ｐゴシック" charset="0"/>
          <a:cs typeface="ＭＳ Ｐゴシック" charset="0"/>
        </a:defRPr>
      </a:lvl3pPr>
      <a:lvl4pPr algn="r" defTabSz="457200" rtl="0" eaLnBrk="0" fontAlgn="base" hangingPunct="0">
        <a:lnSpc>
          <a:spcPts val="2000"/>
        </a:lnSpc>
        <a:spcBef>
          <a:spcPct val="0"/>
        </a:spcBef>
        <a:spcAft>
          <a:spcPts val="400"/>
        </a:spcAft>
        <a:defRPr sz="2000">
          <a:solidFill>
            <a:schemeClr val="tx1"/>
          </a:solidFill>
          <a:latin typeface="Lucida Sans Unicode" charset="0"/>
          <a:ea typeface="ＭＳ Ｐゴシック" charset="0"/>
          <a:cs typeface="ＭＳ Ｐゴシック" charset="0"/>
        </a:defRPr>
      </a:lvl4pPr>
      <a:lvl5pPr algn="r" defTabSz="457200" rtl="0" eaLnBrk="0" fontAlgn="base" hangingPunct="0">
        <a:lnSpc>
          <a:spcPts val="2000"/>
        </a:lnSpc>
        <a:spcBef>
          <a:spcPct val="0"/>
        </a:spcBef>
        <a:spcAft>
          <a:spcPts val="400"/>
        </a:spcAft>
        <a:defRPr sz="2000">
          <a:solidFill>
            <a:schemeClr val="tx1"/>
          </a:solidFill>
          <a:latin typeface="Lucida Sans Unicode" charset="0"/>
          <a:ea typeface="ＭＳ Ｐゴシック" charset="0"/>
          <a:cs typeface="ＭＳ Ｐゴシック" charset="0"/>
        </a:defRPr>
      </a:lvl5pPr>
      <a:lvl6pPr marL="457200" algn="r" defTabSz="457200" rtl="0" fontAlgn="base">
        <a:lnSpc>
          <a:spcPts val="2000"/>
        </a:lnSpc>
        <a:spcBef>
          <a:spcPct val="0"/>
        </a:spcBef>
        <a:spcAft>
          <a:spcPts val="400"/>
        </a:spcAft>
        <a:defRPr sz="2000">
          <a:solidFill>
            <a:schemeClr val="tx1"/>
          </a:solidFill>
          <a:latin typeface="Lucida Sans Unicode" charset="0"/>
          <a:ea typeface="ＭＳ Ｐゴシック" charset="0"/>
          <a:cs typeface="ＭＳ Ｐゴシック" charset="0"/>
        </a:defRPr>
      </a:lvl6pPr>
      <a:lvl7pPr marL="914400" algn="r" defTabSz="457200" rtl="0" fontAlgn="base">
        <a:lnSpc>
          <a:spcPts val="2000"/>
        </a:lnSpc>
        <a:spcBef>
          <a:spcPct val="0"/>
        </a:spcBef>
        <a:spcAft>
          <a:spcPts val="400"/>
        </a:spcAft>
        <a:defRPr sz="2000">
          <a:solidFill>
            <a:schemeClr val="tx1"/>
          </a:solidFill>
          <a:latin typeface="Lucida Sans Unicode" charset="0"/>
          <a:ea typeface="ＭＳ Ｐゴシック" charset="0"/>
          <a:cs typeface="ＭＳ Ｐゴシック" charset="0"/>
        </a:defRPr>
      </a:lvl7pPr>
      <a:lvl8pPr marL="1371600" algn="r" defTabSz="457200" rtl="0" fontAlgn="base">
        <a:lnSpc>
          <a:spcPts val="2000"/>
        </a:lnSpc>
        <a:spcBef>
          <a:spcPct val="0"/>
        </a:spcBef>
        <a:spcAft>
          <a:spcPts val="400"/>
        </a:spcAft>
        <a:defRPr sz="2000">
          <a:solidFill>
            <a:schemeClr val="tx1"/>
          </a:solidFill>
          <a:latin typeface="Lucida Sans Unicode" charset="0"/>
          <a:ea typeface="ＭＳ Ｐゴシック" charset="0"/>
          <a:cs typeface="ＭＳ Ｐゴシック" charset="0"/>
        </a:defRPr>
      </a:lvl8pPr>
      <a:lvl9pPr marL="1828800" algn="r" defTabSz="457200" rtl="0" fontAlgn="base">
        <a:lnSpc>
          <a:spcPts val="2000"/>
        </a:lnSpc>
        <a:spcBef>
          <a:spcPct val="0"/>
        </a:spcBef>
        <a:spcAft>
          <a:spcPts val="400"/>
        </a:spcAft>
        <a:defRPr sz="2000">
          <a:solidFill>
            <a:schemeClr val="tx1"/>
          </a:solidFill>
          <a:latin typeface="Lucida Sans Unicode" charset="0"/>
          <a:ea typeface="ＭＳ Ｐゴシック" charset="0"/>
          <a:cs typeface="ＭＳ Ｐゴシック" charset="0"/>
        </a:defRPr>
      </a:lvl9pPr>
    </p:titleStyle>
    <p:bodyStyle>
      <a:lvl1pPr marL="342900" indent="-342900" algn="l" defTabSz="457200" rtl="0" eaLnBrk="0" fontAlgn="base" hangingPunct="0">
        <a:lnSpc>
          <a:spcPts val="1800"/>
        </a:lnSpc>
        <a:spcBef>
          <a:spcPct val="0"/>
        </a:spcBef>
        <a:spcAft>
          <a:spcPts val="1400"/>
        </a:spcAft>
        <a:buClr>
          <a:srgbClr val="FF3200"/>
        </a:buClr>
        <a:buSzPct val="130000"/>
        <a:buFont typeface="Arial" charset="0"/>
        <a:defRPr lang="de-AT" sz="1400" kern="1200">
          <a:solidFill>
            <a:srgbClr val="FF3200"/>
          </a:solidFill>
          <a:latin typeface="Lucida Sans Unicode"/>
          <a:ea typeface="ＭＳ Ｐゴシック" charset="0"/>
          <a:cs typeface="ＭＳ Ｐゴシック" charset="0"/>
        </a:defRPr>
      </a:lvl1pPr>
      <a:lvl2pPr marL="742950" indent="-285750" algn="l" defTabSz="457200" rtl="0" eaLnBrk="0" fontAlgn="base" hangingPunct="0">
        <a:spcBef>
          <a:spcPct val="0"/>
        </a:spcBef>
        <a:spcAft>
          <a:spcPts val="1400"/>
        </a:spcAft>
        <a:defRPr sz="1400" kern="1200">
          <a:solidFill>
            <a:schemeClr val="tx1"/>
          </a:solidFill>
          <a:latin typeface="Lucida Sans Unicode"/>
          <a:ea typeface="ＭＳ Ｐゴシック" charset="0"/>
          <a:cs typeface="+mn-cs"/>
        </a:defRPr>
      </a:lvl2pPr>
      <a:lvl3pPr marL="230188" indent="-228600" algn="l" defTabSz="457200" rtl="0" eaLnBrk="0" fontAlgn="base" hangingPunct="0">
        <a:spcBef>
          <a:spcPct val="0"/>
        </a:spcBef>
        <a:spcAft>
          <a:spcPct val="0"/>
        </a:spcAft>
        <a:buClr>
          <a:srgbClr val="FF3200"/>
        </a:buClr>
        <a:buSzPct val="130000"/>
        <a:buFont typeface="Wingdings" charset="0"/>
        <a:buChar char="§"/>
        <a:defRPr sz="1400" kern="1200">
          <a:solidFill>
            <a:schemeClr val="tx1"/>
          </a:solidFill>
          <a:latin typeface="Lucida Sans Unicode"/>
          <a:ea typeface="ＭＳ Ｐゴシック" charset="0"/>
          <a:cs typeface="+mn-cs"/>
        </a:defRPr>
      </a:lvl3pPr>
      <a:lvl4pPr marL="438150" indent="-171450" algn="l" defTabSz="457200" rtl="0" eaLnBrk="0" fontAlgn="base" hangingPunct="0">
        <a:spcBef>
          <a:spcPct val="0"/>
        </a:spcBef>
        <a:spcAft>
          <a:spcPct val="0"/>
        </a:spcAft>
        <a:buClr>
          <a:srgbClr val="FF3200"/>
        </a:buClr>
        <a:buFont typeface="Symbol" charset="0"/>
        <a:buChar char="-"/>
        <a:defRPr sz="1400" kern="1200">
          <a:solidFill>
            <a:schemeClr val="tx1"/>
          </a:solidFill>
          <a:latin typeface="Lucida Sans Unicode"/>
          <a:ea typeface="ＭＳ Ｐゴシック" charset="0"/>
          <a:cs typeface="+mn-cs"/>
        </a:defRPr>
      </a:lvl4pPr>
      <a:lvl5pPr marL="2057400" indent="-228600" algn="l" defTabSz="457200" rtl="0" eaLnBrk="0" fontAlgn="base" hangingPunct="0">
        <a:spcBef>
          <a:spcPct val="20000"/>
        </a:spcBef>
        <a:spcAft>
          <a:spcPct val="0"/>
        </a:spcAft>
        <a:defRPr sz="900" kern="1200">
          <a:solidFill>
            <a:schemeClr val="tx1"/>
          </a:solidFill>
          <a:latin typeface="Lucida Sans Unicode"/>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AT" smtClean="0"/>
              <a:t>Mastertitelformat bearbeiten</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22.03.25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‹Nr.›</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9"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5.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platzhalter 3"/>
          <p:cNvSpPr>
            <a:spLocks noGrp="1"/>
          </p:cNvSpPr>
          <p:nvPr>
            <p:ph type="body" sz="quarter" idx="10"/>
          </p:nvPr>
        </p:nvSpPr>
        <p:spPr bwMode="auto">
          <a:xfrm>
            <a:off x="502464" y="5864400"/>
            <a:ext cx="5760000" cy="27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de-DE" dirty="0">
                <a:latin typeface="Lucida Sans Unicode (Foliensatz" charset="0"/>
                <a:cs typeface="Lucida Sans Unicode (Foliensatz" charset="0"/>
              </a:rPr>
              <a:t>	</a:t>
            </a:r>
            <a:r>
              <a:rPr lang="de-DE" dirty="0" smtClean="0">
                <a:latin typeface="Lucida Sans Unicode (Foliensatz" charset="0"/>
                <a:cs typeface="Lucida Sans Unicode (Foliensatz" charset="0"/>
              </a:rPr>
              <a:t>Paulus </a:t>
            </a:r>
            <a:r>
              <a:rPr lang="de-DE" dirty="0" smtClean="0">
                <a:latin typeface="Lucida Sans Unicode (Foliensatz" charset="0"/>
                <a:cs typeface="Lucida Sans Unicode (Foliensatz" charset="0"/>
              </a:rPr>
              <a:t>Hochgatterer</a:t>
            </a:r>
            <a:r>
              <a:rPr lang="de-DE" dirty="0" smtClean="0">
                <a:latin typeface="Lucida Sans Unicode (Foliensatz" charset="0"/>
                <a:cs typeface="Lucida Sans Unicode (Foliensatz" charset="0"/>
              </a:rPr>
              <a:t>	</a:t>
            </a:r>
            <a:r>
              <a:rPr lang="de-DE" dirty="0">
                <a:latin typeface="Lucida Sans Unicode (Foliensatz" charset="0"/>
                <a:cs typeface="Lucida Sans Unicode (Foliensatz" charset="0"/>
              </a:rPr>
              <a:t>	</a:t>
            </a:r>
            <a:r>
              <a:rPr lang="de-DE" dirty="0" smtClean="0">
                <a:latin typeface="Lucida Sans Unicode (Foliensatz" charset="0"/>
                <a:cs typeface="Lucida Sans Unicode (Foliensatz" charset="0"/>
              </a:rPr>
              <a:t>		</a:t>
            </a:r>
            <a:r>
              <a:rPr lang="de-DE" dirty="0" smtClean="0">
                <a:latin typeface="Lucida Sans Unicode (Foliensatz" charset="0"/>
                <a:cs typeface="Lucida Sans Unicode (Foliensatz" charset="0"/>
              </a:rPr>
              <a:t>26</a:t>
            </a:r>
            <a:r>
              <a:rPr lang="de-DE" dirty="0" smtClean="0">
                <a:latin typeface="Lucida Sans Unicode (Foliensatz" charset="0"/>
                <a:cs typeface="Lucida Sans Unicode (Foliensatz" charset="0"/>
              </a:rPr>
              <a:t>/</a:t>
            </a:r>
            <a:r>
              <a:rPr lang="de-DE" dirty="0" smtClean="0">
                <a:latin typeface="Lucida Sans Unicode (Foliensatz" charset="0"/>
                <a:cs typeface="Lucida Sans Unicode (Foliensatz" charset="0"/>
              </a:rPr>
              <a:t>03/2025</a:t>
            </a:r>
            <a:endParaRPr lang="de-DE" dirty="0">
              <a:latin typeface="Lucida Sans Unicode (Foliensatz" charset="0"/>
              <a:cs typeface="Lucida Sans Unicode (Foliensatz" charset="0"/>
            </a:endParaRPr>
          </a:p>
        </p:txBody>
      </p:sp>
      <p:sp>
        <p:nvSpPr>
          <p:cNvPr id="5" name="Textplatzhalter 4"/>
          <p:cNvSpPr>
            <a:spLocks noGrp="1"/>
          </p:cNvSpPr>
          <p:nvPr>
            <p:ph type="body" sz="quarter" idx="11"/>
          </p:nvPr>
        </p:nvSpPr>
        <p:spPr>
          <a:xfrm>
            <a:off x="923925" y="931863"/>
            <a:ext cx="7439025" cy="2865437"/>
          </a:xfrm>
        </p:spPr>
        <p:txBody>
          <a:bodyPr/>
          <a:lstStyle/>
          <a:p>
            <a:pPr>
              <a:defRPr/>
            </a:pPr>
            <a:endParaRPr lang="de-DE" dirty="0"/>
          </a:p>
          <a:p>
            <a:pPr>
              <a:defRPr/>
            </a:pPr>
            <a:endParaRPr lang="de-DE" dirty="0"/>
          </a:p>
          <a:p>
            <a:pPr>
              <a:defRPr/>
            </a:pPr>
            <a:endParaRPr lang="de-DE" sz="4000" dirty="0" smtClean="0"/>
          </a:p>
          <a:p>
            <a:pPr>
              <a:defRPr/>
            </a:pPr>
            <a:r>
              <a:rPr lang="de-DE" sz="4000" dirty="0" smtClean="0"/>
              <a:t>Kluft oder Begegnungszone?</a:t>
            </a:r>
            <a:endParaRPr lang="de-DE" sz="4000" dirty="0" smtClean="0"/>
          </a:p>
          <a:p>
            <a:pPr>
              <a:defRPr/>
            </a:pPr>
            <a:endParaRPr lang="de-DE" sz="3200" b="0" dirty="0" smtClean="0"/>
          </a:p>
          <a:p>
            <a:pPr>
              <a:defRPr/>
            </a:pPr>
            <a:r>
              <a:rPr lang="de-DE" sz="3200" b="0" dirty="0" smtClean="0"/>
              <a:t>KJPP trifft EP</a:t>
            </a:r>
            <a:endParaRPr lang="de-DE" sz="3200" b="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grpId="1" nodeType="clickEffect">
                                  <p:stCondLst>
                                    <p:cond delay="0"/>
                                  </p:stCondLst>
                                  <p:childTnLst>
                                    <p:animClr clrSpc="rgb" dir="cw">
                                      <p:cBhvr override="childStyle">
                                        <p:cTn id="14" dur="2000" fill="hold"/>
                                        <p:tgtEl>
                                          <p:spTgt spid="5">
                                            <p:txEl>
                                              <p:pRg st="3" end="3"/>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76056" y="1126031"/>
            <a:ext cx="2792413" cy="584201"/>
          </a:xfrm>
        </p:spPr>
        <p:txBody>
          <a:bodyPr/>
          <a:lstStyle/>
          <a:p>
            <a:pPr algn="r"/>
            <a:r>
              <a:rPr lang="de-DE" sz="3200" dirty="0" err="1" smtClean="0">
                <a:solidFill>
                  <a:srgbClr val="41779D"/>
                </a:solidFill>
                <a:effectLst>
                  <a:outerShdw blurRad="50800" dist="38100" dir="2700000" algn="tl" rotWithShape="0">
                    <a:prstClr val="black">
                      <a:alpha val="40000"/>
                    </a:prstClr>
                  </a:outerShdw>
                </a:effectLst>
              </a:rPr>
              <a:t>Reminder</a:t>
            </a:r>
            <a:r>
              <a:rPr lang="de-DE" sz="3200" dirty="0" smtClean="0">
                <a:solidFill>
                  <a:srgbClr val="41779D"/>
                </a:solidFill>
                <a:effectLst>
                  <a:outerShdw blurRad="50800" dist="38100" dir="2700000" algn="tl" rotWithShape="0">
                    <a:prstClr val="black">
                      <a:alpha val="40000"/>
                    </a:prstClr>
                  </a:outerShdw>
                </a:effectLst>
              </a:rPr>
              <a:t> 1</a:t>
            </a:r>
            <a:endParaRPr lang="de-DE" sz="3200" dirty="0">
              <a:solidFill>
                <a:srgbClr val="41779D"/>
              </a:solidFill>
              <a:effectLst>
                <a:outerShdw blurRad="50800" dist="38100" dir="2700000" algn="tl" rotWithShape="0">
                  <a:prstClr val="black">
                    <a:alpha val="40000"/>
                  </a:prstClr>
                </a:outerShdw>
              </a:effectLst>
            </a:endParaRPr>
          </a:p>
        </p:txBody>
      </p:sp>
      <p:sp>
        <p:nvSpPr>
          <p:cNvPr id="3" name="Foliennummernplatzhalter 2"/>
          <p:cNvSpPr>
            <a:spLocks noGrp="1"/>
          </p:cNvSpPr>
          <p:nvPr>
            <p:ph type="sldNum" sz="quarter" idx="4"/>
          </p:nvPr>
        </p:nvSpPr>
        <p:spPr/>
        <p:txBody>
          <a:bodyPr/>
          <a:lstStyle/>
          <a:p>
            <a:pPr>
              <a:defRPr/>
            </a:pPr>
            <a:fld id="{3E3AF8CE-B4DD-4BBF-AF18-249303679CC9}" type="slidenum">
              <a:rPr lang="de-DE" smtClean="0"/>
              <a:pPr>
                <a:defRPr/>
              </a:pPr>
              <a:t>10</a:t>
            </a:fld>
            <a:endParaRPr lang="de-DE" dirty="0"/>
          </a:p>
        </p:txBody>
      </p:sp>
      <p:sp>
        <p:nvSpPr>
          <p:cNvPr id="4" name="Inhaltsplatzhalter 3"/>
          <p:cNvSpPr>
            <a:spLocks noGrp="1"/>
          </p:cNvSpPr>
          <p:nvPr>
            <p:ph idx="1"/>
          </p:nvPr>
        </p:nvSpPr>
        <p:spPr>
          <a:xfrm>
            <a:off x="1043608" y="1710232"/>
            <a:ext cx="7128792" cy="3741738"/>
          </a:xfrm>
        </p:spPr>
        <p:txBody>
          <a:bodyPr/>
          <a:lstStyle/>
          <a:p>
            <a:pPr>
              <a:buFont typeface="Arial"/>
              <a:buChar char="•"/>
            </a:pPr>
            <a:r>
              <a:rPr lang="de-DE" sz="2000" dirty="0" smtClean="0">
                <a:solidFill>
                  <a:srgbClr val="000000"/>
                </a:solidFill>
              </a:rPr>
              <a:t>Armut </a:t>
            </a:r>
            <a:r>
              <a:rPr lang="de-DE" sz="2000" dirty="0" smtClean="0">
                <a:solidFill>
                  <a:srgbClr val="000000"/>
                </a:solidFill>
              </a:rPr>
              <a:t>macht krank</a:t>
            </a:r>
            <a:r>
              <a:rPr lang="de-DE" sz="2000" dirty="0" smtClean="0">
                <a:solidFill>
                  <a:srgbClr val="000000"/>
                </a:solidFill>
              </a:rPr>
              <a:t>.</a:t>
            </a:r>
          </a:p>
          <a:p>
            <a:pPr>
              <a:buFont typeface="Arial"/>
              <a:buChar char="•"/>
            </a:pPr>
            <a:endParaRPr lang="de-DE" sz="2000" dirty="0" smtClean="0">
              <a:solidFill>
                <a:srgbClr val="000000"/>
              </a:solidFill>
            </a:endParaRPr>
          </a:p>
          <a:p>
            <a:pPr>
              <a:buFont typeface="Arial"/>
              <a:buChar char="•"/>
            </a:pPr>
            <a:r>
              <a:rPr lang="de-DE" sz="2000" dirty="0" smtClean="0">
                <a:solidFill>
                  <a:srgbClr val="000000"/>
                </a:solidFill>
              </a:rPr>
              <a:t>Arbeitslosigkeit </a:t>
            </a:r>
            <a:r>
              <a:rPr lang="de-DE" sz="2000" dirty="0" smtClean="0">
                <a:solidFill>
                  <a:srgbClr val="000000"/>
                </a:solidFill>
              </a:rPr>
              <a:t>macht krank.</a:t>
            </a:r>
          </a:p>
          <a:p>
            <a:pPr>
              <a:buFont typeface="Arial"/>
              <a:buChar char="•"/>
            </a:pPr>
            <a:endParaRPr lang="de-DE" sz="2000" dirty="0">
              <a:solidFill>
                <a:srgbClr val="000000"/>
              </a:solidFill>
            </a:endParaRPr>
          </a:p>
          <a:p>
            <a:pPr>
              <a:buFont typeface="Arial"/>
              <a:buChar char="•"/>
            </a:pPr>
            <a:r>
              <a:rPr lang="de-DE" sz="2000" dirty="0" smtClean="0">
                <a:solidFill>
                  <a:srgbClr val="000000"/>
                </a:solidFill>
              </a:rPr>
              <a:t>Bildungsferne macht krank</a:t>
            </a:r>
            <a:r>
              <a:rPr lang="de-DE" sz="2000" dirty="0" smtClean="0">
                <a:solidFill>
                  <a:srgbClr val="000000"/>
                </a:solidFill>
              </a:rPr>
              <a:t>.</a:t>
            </a:r>
          </a:p>
          <a:p>
            <a:pPr>
              <a:buFont typeface="Arial"/>
              <a:buChar char="•"/>
            </a:pPr>
            <a:endParaRPr lang="de-DE" sz="2000" dirty="0" smtClean="0">
              <a:solidFill>
                <a:srgbClr val="000000"/>
              </a:solidFill>
            </a:endParaRPr>
          </a:p>
          <a:p>
            <a:pPr>
              <a:buFont typeface="Arial"/>
              <a:buChar char="•"/>
            </a:pPr>
            <a:r>
              <a:rPr lang="de-DE" sz="2000" dirty="0" smtClean="0">
                <a:solidFill>
                  <a:srgbClr val="000000"/>
                </a:solidFill>
              </a:rPr>
              <a:t>Soziale </a:t>
            </a:r>
            <a:r>
              <a:rPr lang="de-DE" sz="2000" dirty="0" smtClean="0">
                <a:solidFill>
                  <a:srgbClr val="000000"/>
                </a:solidFill>
              </a:rPr>
              <a:t>Gefährdung macht krank.</a:t>
            </a:r>
          </a:p>
          <a:p>
            <a:pPr>
              <a:buFont typeface="Arial"/>
              <a:buChar char="•"/>
            </a:pPr>
            <a:endParaRPr lang="de-DE" sz="2000" dirty="0" smtClean="0">
              <a:solidFill>
                <a:srgbClr val="000000"/>
              </a:solidFill>
            </a:endParaRPr>
          </a:p>
          <a:p>
            <a:pPr>
              <a:lnSpc>
                <a:spcPct val="100000"/>
              </a:lnSpc>
              <a:buFont typeface="Arial"/>
              <a:buChar char="•"/>
            </a:pPr>
            <a:r>
              <a:rPr lang="de-DE" sz="2000" dirty="0" smtClean="0">
                <a:solidFill>
                  <a:srgbClr val="000000"/>
                </a:solidFill>
              </a:rPr>
              <a:t>Kinder- und Jugendpsychiatrie ist immer (auch) Sozialpsychiatrie.</a:t>
            </a:r>
            <a:endParaRPr lang="de-DE" sz="2000" dirty="0">
              <a:solidFill>
                <a:srgbClr val="000000"/>
              </a:solidFill>
            </a:endParaRPr>
          </a:p>
        </p:txBody>
      </p:sp>
      <p:sp>
        <p:nvSpPr>
          <p:cNvPr id="5" name="Fußzeilenplatzhalter 4"/>
          <p:cNvSpPr>
            <a:spLocks noGrp="1"/>
          </p:cNvSpPr>
          <p:nvPr>
            <p:ph type="ftr" sz="quarter" idx="3"/>
          </p:nvPr>
        </p:nvSpPr>
        <p:spPr/>
        <p:txBody>
          <a:bodyPr/>
          <a:lstStyle/>
          <a:p>
            <a:pPr>
              <a:defRPr/>
            </a:pPr>
            <a:endParaRPr lang="de-DE" dirty="0"/>
          </a:p>
        </p:txBody>
      </p:sp>
    </p:spTree>
    <p:extLst>
      <p:ext uri="{BB962C8B-B14F-4D97-AF65-F5344CB8AC3E}">
        <p14:creationId xmlns:p14="http://schemas.microsoft.com/office/powerpoint/2010/main" val="24866909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0"/>
                                  </p:iterate>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 presetClass="emph" presetSubtype="2" fill="hold" nodeType="clickEffect">
                                  <p:stCondLst>
                                    <p:cond delay="0"/>
                                  </p:stCondLst>
                                  <p:iterate type="lt">
                                    <p:tmPct val="0"/>
                                  </p:iterate>
                                  <p:childTnLst>
                                    <p:animClr clrSpc="rgb" dir="cw">
                                      <p:cBhvr override="childStyle">
                                        <p:cTn id="30" dur="2000" fill="hold"/>
                                        <p:tgtEl>
                                          <p:spTgt spid="4">
                                            <p:txEl>
                                              <p:pRg st="6" end="6"/>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96245" y="1269637"/>
            <a:ext cx="6808273" cy="584201"/>
          </a:xfrm>
        </p:spPr>
        <p:txBody>
          <a:bodyPr/>
          <a:lstStyle/>
          <a:p>
            <a:pPr algn="r"/>
            <a:r>
              <a:rPr lang="de-DE" sz="3200" dirty="0" smtClean="0">
                <a:solidFill>
                  <a:srgbClr val="41779D"/>
                </a:solidFill>
                <a:effectLst>
                  <a:outerShdw blurRad="38100" dist="38100" dir="2700000" algn="tl">
                    <a:srgbClr val="000000">
                      <a:alpha val="43137"/>
                    </a:srgbClr>
                  </a:outerShdw>
                </a:effectLst>
              </a:rPr>
              <a:t>ACE-Pyramide nach V. </a:t>
            </a:r>
            <a:r>
              <a:rPr lang="de-DE" sz="3200" dirty="0" err="1" smtClean="0">
                <a:solidFill>
                  <a:srgbClr val="41779D"/>
                </a:solidFill>
                <a:effectLst>
                  <a:outerShdw blurRad="38100" dist="38100" dir="2700000" algn="tl">
                    <a:srgbClr val="000000">
                      <a:alpha val="43137"/>
                    </a:srgbClr>
                  </a:outerShdw>
                </a:effectLst>
              </a:rPr>
              <a:t>Felitti</a:t>
            </a:r>
            <a:endParaRPr lang="de-DE" sz="3200" dirty="0">
              <a:solidFill>
                <a:srgbClr val="41779D"/>
              </a:solidFill>
              <a:effectLst>
                <a:outerShdw blurRad="38100" dist="38100" dir="2700000" algn="tl">
                  <a:srgbClr val="000000">
                    <a:alpha val="43137"/>
                  </a:srgbClr>
                </a:outerShdw>
              </a:effectLst>
            </a:endParaRPr>
          </a:p>
        </p:txBody>
      </p:sp>
      <p:sp>
        <p:nvSpPr>
          <p:cNvPr id="4" name="Inhaltsplatzhalter 3"/>
          <p:cNvSpPr>
            <a:spLocks noGrp="1"/>
          </p:cNvSpPr>
          <p:nvPr>
            <p:ph idx="1"/>
          </p:nvPr>
        </p:nvSpPr>
        <p:spPr/>
        <p:txBody>
          <a:bodyPr/>
          <a:lstStyle/>
          <a:p>
            <a:endParaRPr lang="de-DE" dirty="0"/>
          </a:p>
        </p:txBody>
      </p:sp>
      <p:pic>
        <p:nvPicPr>
          <p:cNvPr id="5" name="Inhaltsplatzhalter 4"/>
          <p:cNvPicPr>
            <a:picLocks noGrp="1"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988840"/>
            <a:ext cx="6048375" cy="417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pic>
      <p:sp>
        <p:nvSpPr>
          <p:cNvPr id="8" name="Fußzeilenplatzhalter 7"/>
          <p:cNvSpPr>
            <a:spLocks noGrp="1"/>
          </p:cNvSpPr>
          <p:nvPr>
            <p:ph type="ftr" sz="quarter" idx="3"/>
          </p:nvPr>
        </p:nvSpPr>
        <p:spPr/>
        <p:txBody>
          <a:bodyPr/>
          <a:lstStyle/>
          <a:p>
            <a:pPr>
              <a:defRPr/>
            </a:pPr>
            <a:endParaRPr lang="de-DE" dirty="0"/>
          </a:p>
        </p:txBody>
      </p:sp>
      <p:sp>
        <p:nvSpPr>
          <p:cNvPr id="9" name="Foliennummernplatzhalter 8"/>
          <p:cNvSpPr>
            <a:spLocks noGrp="1"/>
          </p:cNvSpPr>
          <p:nvPr>
            <p:ph type="sldNum" sz="quarter" idx="4"/>
          </p:nvPr>
        </p:nvSpPr>
        <p:spPr/>
        <p:txBody>
          <a:bodyPr/>
          <a:lstStyle/>
          <a:p>
            <a:pPr>
              <a:defRPr/>
            </a:pPr>
            <a:fld id="{3E3AF8CE-B4DD-4BBF-AF18-249303679CC9}" type="slidenum">
              <a:rPr lang="de-DE" smtClean="0"/>
              <a:pPr>
                <a:defRPr/>
              </a:pPr>
              <a:t>11</a:t>
            </a:fld>
            <a:endParaRPr lang="de-DE" dirty="0"/>
          </a:p>
        </p:txBody>
      </p:sp>
    </p:spTree>
    <p:extLst>
      <p:ext uri="{BB962C8B-B14F-4D97-AF65-F5344CB8AC3E}">
        <p14:creationId xmlns:p14="http://schemas.microsoft.com/office/powerpoint/2010/main" val="20908551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76056" y="1412776"/>
            <a:ext cx="2792413" cy="584201"/>
          </a:xfrm>
        </p:spPr>
        <p:txBody>
          <a:bodyPr/>
          <a:lstStyle/>
          <a:p>
            <a:pPr algn="r"/>
            <a:r>
              <a:rPr lang="de-DE" sz="3200" i="1" dirty="0" err="1" smtClean="0">
                <a:solidFill>
                  <a:srgbClr val="41779D"/>
                </a:solidFill>
                <a:effectLst>
                  <a:outerShdw blurRad="50800" dist="38100" dir="2700000" algn="tl" rotWithShape="0">
                    <a:prstClr val="black">
                      <a:alpha val="40000"/>
                    </a:prstClr>
                  </a:outerShdw>
                </a:effectLst>
              </a:rPr>
              <a:t>Reminder</a:t>
            </a:r>
            <a:r>
              <a:rPr lang="de-DE" sz="3200" i="1" dirty="0" smtClean="0">
                <a:solidFill>
                  <a:srgbClr val="41779D"/>
                </a:solidFill>
                <a:effectLst>
                  <a:outerShdw blurRad="50800" dist="38100" dir="2700000" algn="tl" rotWithShape="0">
                    <a:prstClr val="black">
                      <a:alpha val="40000"/>
                    </a:prstClr>
                  </a:outerShdw>
                </a:effectLst>
              </a:rPr>
              <a:t> 2</a:t>
            </a:r>
            <a:endParaRPr lang="de-DE" sz="3200" i="1" dirty="0">
              <a:solidFill>
                <a:srgbClr val="41779D"/>
              </a:solidFill>
              <a:effectLst>
                <a:outerShdw blurRad="50800" dist="38100" dir="2700000" algn="tl" rotWithShape="0">
                  <a:prstClr val="black">
                    <a:alpha val="40000"/>
                  </a:prstClr>
                </a:outerShdw>
              </a:effectLst>
            </a:endParaRPr>
          </a:p>
        </p:txBody>
      </p:sp>
      <p:sp>
        <p:nvSpPr>
          <p:cNvPr id="3" name="Foliennummernplatzhalter 2"/>
          <p:cNvSpPr>
            <a:spLocks noGrp="1"/>
          </p:cNvSpPr>
          <p:nvPr>
            <p:ph type="sldNum" sz="quarter" idx="4"/>
          </p:nvPr>
        </p:nvSpPr>
        <p:spPr/>
        <p:txBody>
          <a:bodyPr/>
          <a:lstStyle/>
          <a:p>
            <a:pPr>
              <a:defRPr/>
            </a:pPr>
            <a:fld id="{3E3AF8CE-B4DD-4BBF-AF18-249303679CC9}" type="slidenum">
              <a:rPr lang="de-DE" smtClean="0"/>
              <a:pPr>
                <a:defRPr/>
              </a:pPr>
              <a:t>12</a:t>
            </a:fld>
            <a:endParaRPr lang="de-DE" dirty="0"/>
          </a:p>
        </p:txBody>
      </p:sp>
      <p:sp>
        <p:nvSpPr>
          <p:cNvPr id="4" name="Inhaltsplatzhalter 3"/>
          <p:cNvSpPr>
            <a:spLocks noGrp="1"/>
          </p:cNvSpPr>
          <p:nvPr>
            <p:ph idx="1"/>
          </p:nvPr>
        </p:nvSpPr>
        <p:spPr>
          <a:xfrm>
            <a:off x="755576" y="1877949"/>
            <a:ext cx="7632848" cy="3741738"/>
          </a:xfrm>
        </p:spPr>
        <p:txBody>
          <a:bodyPr/>
          <a:lstStyle/>
          <a:p>
            <a:pPr marL="0" indent="0">
              <a:lnSpc>
                <a:spcPct val="100000"/>
              </a:lnSpc>
              <a:spcAft>
                <a:spcPts val="0"/>
              </a:spcAft>
            </a:pPr>
            <a:endParaRPr lang="de-DE" sz="1800" dirty="0" smtClean="0">
              <a:solidFill>
                <a:srgbClr val="213342"/>
              </a:solidFill>
            </a:endParaRPr>
          </a:p>
          <a:p>
            <a:pPr>
              <a:lnSpc>
                <a:spcPct val="100000"/>
              </a:lnSpc>
              <a:spcAft>
                <a:spcPts val="0"/>
              </a:spcAft>
              <a:buFont typeface="Arial"/>
              <a:buChar char="•"/>
            </a:pPr>
            <a:r>
              <a:rPr lang="de-DE" sz="2000" dirty="0" smtClean="0">
                <a:solidFill>
                  <a:srgbClr val="213342"/>
                </a:solidFill>
              </a:rPr>
              <a:t>Die </a:t>
            </a:r>
            <a:r>
              <a:rPr lang="de-DE" sz="2000" dirty="0" smtClean="0">
                <a:solidFill>
                  <a:srgbClr val="213342"/>
                </a:solidFill>
              </a:rPr>
              <a:t>Kindheit bestimmt maßgeblich unsere spätere </a:t>
            </a:r>
            <a:r>
              <a:rPr lang="de-DE" sz="2000" dirty="0" smtClean="0">
                <a:solidFill>
                  <a:srgbClr val="213342"/>
                </a:solidFill>
              </a:rPr>
              <a:t>Gesundheit.</a:t>
            </a:r>
          </a:p>
          <a:p>
            <a:pPr>
              <a:lnSpc>
                <a:spcPct val="100000"/>
              </a:lnSpc>
              <a:spcAft>
                <a:spcPts val="0"/>
              </a:spcAft>
              <a:buFont typeface="Arial"/>
              <a:buChar char="•"/>
            </a:pPr>
            <a:endParaRPr lang="de-DE" sz="2000" dirty="0">
              <a:solidFill>
                <a:srgbClr val="213342"/>
              </a:solidFill>
            </a:endParaRPr>
          </a:p>
          <a:p>
            <a:pPr>
              <a:lnSpc>
                <a:spcPct val="100000"/>
              </a:lnSpc>
              <a:spcAft>
                <a:spcPts val="0"/>
              </a:spcAft>
              <a:buFont typeface="Arial"/>
              <a:buChar char="•"/>
            </a:pPr>
            <a:r>
              <a:rPr lang="de-DE" sz="2000" dirty="0" smtClean="0">
                <a:solidFill>
                  <a:srgbClr val="213342"/>
                </a:solidFill>
              </a:rPr>
              <a:t>Das </a:t>
            </a:r>
            <a:r>
              <a:rPr lang="de-DE" sz="2000" dirty="0" smtClean="0">
                <a:solidFill>
                  <a:srgbClr val="213342"/>
                </a:solidFill>
              </a:rPr>
              <a:t>gilt für die genetische, die epigenetische und </a:t>
            </a:r>
            <a:r>
              <a:rPr lang="de-DE" sz="2000" dirty="0" smtClean="0">
                <a:solidFill>
                  <a:srgbClr val="213342"/>
                </a:solidFill>
              </a:rPr>
              <a:t>die Verhaltensebene.</a:t>
            </a:r>
          </a:p>
          <a:p>
            <a:pPr>
              <a:lnSpc>
                <a:spcPct val="100000"/>
              </a:lnSpc>
              <a:spcAft>
                <a:spcPts val="0"/>
              </a:spcAft>
              <a:buFont typeface="Arial"/>
              <a:buChar char="•"/>
            </a:pPr>
            <a:endParaRPr lang="de-DE" sz="2000" dirty="0">
              <a:solidFill>
                <a:srgbClr val="213342"/>
              </a:solidFill>
            </a:endParaRPr>
          </a:p>
          <a:p>
            <a:pPr>
              <a:lnSpc>
                <a:spcPct val="100000"/>
              </a:lnSpc>
              <a:spcAft>
                <a:spcPts val="0"/>
              </a:spcAft>
              <a:buFont typeface="Arial"/>
              <a:buChar char="•"/>
            </a:pPr>
            <a:r>
              <a:rPr lang="de-DE" sz="2000" dirty="0" smtClean="0">
                <a:solidFill>
                  <a:srgbClr val="213342"/>
                </a:solidFill>
              </a:rPr>
              <a:t>Gekränkte </a:t>
            </a:r>
            <a:r>
              <a:rPr lang="de-DE" sz="2000" dirty="0" smtClean="0">
                <a:solidFill>
                  <a:srgbClr val="213342"/>
                </a:solidFill>
              </a:rPr>
              <a:t>Kinder werden kranke </a:t>
            </a:r>
            <a:r>
              <a:rPr lang="de-DE" sz="2000" dirty="0" smtClean="0">
                <a:solidFill>
                  <a:srgbClr val="213342"/>
                </a:solidFill>
              </a:rPr>
              <a:t>Erwachsene.</a:t>
            </a:r>
          </a:p>
          <a:p>
            <a:pPr>
              <a:lnSpc>
                <a:spcPct val="100000"/>
              </a:lnSpc>
              <a:spcAft>
                <a:spcPts val="0"/>
              </a:spcAft>
              <a:buFont typeface="Arial"/>
              <a:buChar char="•"/>
            </a:pPr>
            <a:endParaRPr lang="de-DE" sz="2000" dirty="0">
              <a:solidFill>
                <a:srgbClr val="213342"/>
              </a:solidFill>
            </a:endParaRPr>
          </a:p>
          <a:p>
            <a:pPr>
              <a:lnSpc>
                <a:spcPct val="100000"/>
              </a:lnSpc>
              <a:spcAft>
                <a:spcPts val="0"/>
              </a:spcAft>
              <a:buFont typeface="Arial"/>
              <a:buChar char="•"/>
            </a:pPr>
            <a:endParaRPr lang="de-DE" sz="2000" dirty="0" smtClean="0">
              <a:solidFill>
                <a:srgbClr val="213342"/>
              </a:solidFill>
            </a:endParaRPr>
          </a:p>
          <a:p>
            <a:pPr>
              <a:lnSpc>
                <a:spcPct val="100000"/>
              </a:lnSpc>
              <a:spcAft>
                <a:spcPts val="0"/>
              </a:spcAft>
              <a:buFont typeface="Arial"/>
              <a:buChar char="•"/>
            </a:pPr>
            <a:r>
              <a:rPr lang="de-DE" sz="2000" dirty="0" smtClean="0">
                <a:solidFill>
                  <a:srgbClr val="213342"/>
                </a:solidFill>
              </a:rPr>
              <a:t>Kinder</a:t>
            </a:r>
            <a:r>
              <a:rPr lang="de-DE" sz="2000" dirty="0" smtClean="0">
                <a:solidFill>
                  <a:srgbClr val="213342"/>
                </a:solidFill>
              </a:rPr>
              <a:t>- und Jugendpsychiatrie ist immer (auch) Prävention</a:t>
            </a:r>
            <a:r>
              <a:rPr lang="de-DE" sz="1800" dirty="0" smtClean="0"/>
              <a:t>.</a:t>
            </a:r>
            <a:endParaRPr lang="de-DE" sz="1800" dirty="0"/>
          </a:p>
        </p:txBody>
      </p:sp>
      <p:sp>
        <p:nvSpPr>
          <p:cNvPr id="5" name="Fußzeilenplatzhalter 4"/>
          <p:cNvSpPr>
            <a:spLocks noGrp="1"/>
          </p:cNvSpPr>
          <p:nvPr>
            <p:ph type="ftr" sz="quarter" idx="3"/>
          </p:nvPr>
        </p:nvSpPr>
        <p:spPr/>
        <p:txBody>
          <a:bodyPr/>
          <a:lstStyle/>
          <a:p>
            <a:pPr>
              <a:defRPr/>
            </a:pPr>
            <a:r>
              <a:rPr lang="de-DE" smtClean="0"/>
              <a:t>NÖ LANDESGESUNDHEITSAGENTUR |02/07/2024</a:t>
            </a:r>
            <a:endParaRPr lang="de-DE" dirty="0"/>
          </a:p>
        </p:txBody>
      </p:sp>
    </p:spTree>
    <p:extLst>
      <p:ext uri="{BB962C8B-B14F-4D97-AF65-F5344CB8AC3E}">
        <p14:creationId xmlns:p14="http://schemas.microsoft.com/office/powerpoint/2010/main" val="31588265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mph" presetSubtype="2" fill="hold" nodeType="clickEffect">
                                  <p:stCondLst>
                                    <p:cond delay="0"/>
                                  </p:stCondLst>
                                  <p:childTnLst>
                                    <p:animClr clrSpc="rgb" dir="cw">
                                      <p:cBhvr override="childStyle">
                                        <p:cTn id="26" dur="2000" fill="hold"/>
                                        <p:tgtEl>
                                          <p:spTgt spid="4">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 1" descr="A-sitzendes_maedchen_mit_verschraenkten_arme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1673" y="1"/>
            <a:ext cx="4619569" cy="6714490"/>
          </a:xfrm>
          <a:prstGeom prst="rect">
            <a:avLst/>
          </a:prstGeom>
        </p:spPr>
      </p:pic>
    </p:spTree>
    <p:extLst>
      <p:ext uri="{BB962C8B-B14F-4D97-AF65-F5344CB8AC3E}">
        <p14:creationId xmlns:p14="http://schemas.microsoft.com/office/powerpoint/2010/main" val="283007112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effectLst>
                  <a:outerShdw blurRad="50800" dist="38100" dir="2700000" algn="tl" rotWithShape="0">
                    <a:prstClr val="black">
                      <a:alpha val="40000"/>
                    </a:prstClr>
                  </a:outerShdw>
                </a:effectLst>
              </a:rPr>
              <a:t>ZIEL</a:t>
            </a:r>
            <a:endParaRPr lang="de-DE" dirty="0">
              <a:effectLst>
                <a:outerShdw blurRad="50800" dist="38100" dir="2700000" algn="tl" rotWithShape="0">
                  <a:prstClr val="black">
                    <a:alpha val="40000"/>
                  </a:prstClr>
                </a:outerShdw>
              </a:effectLst>
            </a:endParaRPr>
          </a:p>
        </p:txBody>
      </p:sp>
      <p:sp>
        <p:nvSpPr>
          <p:cNvPr id="7" name="Textplatzhalter 6"/>
          <p:cNvSpPr>
            <a:spLocks noGrp="1"/>
          </p:cNvSpPr>
          <p:nvPr>
            <p:ph type="body" sz="quarter" idx="11"/>
          </p:nvPr>
        </p:nvSpPr>
        <p:spPr/>
        <p:txBody>
          <a:bodyPr/>
          <a:lstStyle/>
          <a:p>
            <a:endParaRPr lang="de-DE"/>
          </a:p>
        </p:txBody>
      </p:sp>
      <p:sp>
        <p:nvSpPr>
          <p:cNvPr id="5" name="Foliennummernplatzhalter 4"/>
          <p:cNvSpPr>
            <a:spLocks noGrp="1"/>
          </p:cNvSpPr>
          <p:nvPr>
            <p:ph type="sldNum" sz="quarter" idx="12"/>
          </p:nvPr>
        </p:nvSpPr>
        <p:spPr/>
        <p:txBody>
          <a:bodyPr/>
          <a:lstStyle/>
          <a:p>
            <a:pPr>
              <a:defRPr/>
            </a:pPr>
            <a:fld id="{83024AE6-90B3-9C47-8DCC-5D3976D1F68A}" type="slidenum">
              <a:rPr lang="de-DE" smtClean="0"/>
              <a:pPr>
                <a:defRPr/>
              </a:pPr>
              <a:t>14</a:t>
            </a:fld>
            <a:endParaRPr lang="de-DE"/>
          </a:p>
        </p:txBody>
      </p:sp>
      <p:pic>
        <p:nvPicPr>
          <p:cNvPr id="8" name="Bild 7" descr="Snoopy-And-Charlie-Brown-1-SUTSS0YOIW-1024x768-590x44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388" y="705343"/>
            <a:ext cx="7757224" cy="5811345"/>
          </a:xfrm>
          <a:prstGeom prst="rect">
            <a:avLst/>
          </a:prstGeom>
        </p:spPr>
      </p:pic>
      <p:sp>
        <p:nvSpPr>
          <p:cNvPr id="9" name="Rechteck 8"/>
          <p:cNvSpPr/>
          <p:nvPr/>
        </p:nvSpPr>
        <p:spPr>
          <a:xfrm>
            <a:off x="3196973" y="2333908"/>
            <a:ext cx="2750056" cy="1015663"/>
          </a:xfrm>
          <a:prstGeom prst="rect">
            <a:avLst/>
          </a:prstGeom>
          <a:noFill/>
        </p:spPr>
        <p:txBody>
          <a:bodyPr wrap="none" lIns="91440" tIns="45720" rIns="91440" bIns="45720">
            <a:spAutoFit/>
          </a:bodyPr>
          <a:lstStyle/>
          <a:p>
            <a:pPr algn="ctr"/>
            <a:r>
              <a:rPr lang="de-AT" sz="60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Brush Script MT Italic"/>
                <a:cs typeface="Brush Script MT Italic"/>
              </a:rPr>
              <a:t>Danke!</a:t>
            </a:r>
            <a:endParaRPr lang="de-AT" sz="60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Brush Script MT Italic"/>
              <a:cs typeface="Brush Script MT Italic"/>
            </a:endParaRPr>
          </a:p>
        </p:txBody>
      </p:sp>
      <p:sp>
        <p:nvSpPr>
          <p:cNvPr id="10" name="Textfeld 9"/>
          <p:cNvSpPr txBox="1"/>
          <p:nvPr/>
        </p:nvSpPr>
        <p:spPr>
          <a:xfrm>
            <a:off x="5080477" y="2333908"/>
            <a:ext cx="184666" cy="369332"/>
          </a:xfrm>
          <a:prstGeom prst="rect">
            <a:avLst/>
          </a:prstGeom>
          <a:noFill/>
        </p:spPr>
        <p:txBody>
          <a:bodyPr wrap="none" rtlCol="0">
            <a:spAutoFit/>
          </a:bodyPr>
          <a:lstStyle/>
          <a:p>
            <a:endParaRPr lang="de-DE" dirty="0"/>
          </a:p>
        </p:txBody>
      </p:sp>
    </p:spTree>
    <p:extLst>
      <p:ext uri="{BB962C8B-B14F-4D97-AF65-F5344CB8AC3E}">
        <p14:creationId xmlns:p14="http://schemas.microsoft.com/office/powerpoint/2010/main" val="38446544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IDENTITÄTSKONZEPTE</a:t>
            </a:r>
            <a:endParaRPr lang="de-DE" b="1" dirty="0"/>
          </a:p>
        </p:txBody>
      </p:sp>
      <p:sp>
        <p:nvSpPr>
          <p:cNvPr id="7" name="Textplatzhalter 6"/>
          <p:cNvSpPr>
            <a:spLocks noGrp="1"/>
          </p:cNvSpPr>
          <p:nvPr>
            <p:ph type="body" sz="quarter" idx="11"/>
          </p:nvPr>
        </p:nvSpPr>
        <p:spPr>
          <a:xfrm>
            <a:off x="572400" y="1151467"/>
            <a:ext cx="7462800" cy="5105333"/>
          </a:xfrm>
        </p:spPr>
        <p:txBody>
          <a:bodyPr/>
          <a:lstStyle/>
          <a:p>
            <a:pPr marL="342900" indent="-342900">
              <a:buFont typeface="Arial"/>
              <a:buChar char="•"/>
            </a:pPr>
            <a:r>
              <a:rPr lang="de-DE" sz="2400" dirty="0" smtClean="0">
                <a:solidFill>
                  <a:srgbClr val="213342"/>
                </a:solidFill>
              </a:rPr>
              <a:t>Gott, Schicksal (Ich bin, was bestimmt ist.)</a:t>
            </a: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Mann oder </a:t>
            </a:r>
            <a:r>
              <a:rPr lang="de-DE" sz="2400" dirty="0" smtClean="0">
                <a:solidFill>
                  <a:srgbClr val="213342"/>
                </a:solidFill>
              </a:rPr>
              <a:t>Frau (Ich bin, was die Natur sagt.)</a:t>
            </a:r>
            <a:endParaRPr lang="de-DE" sz="2400" dirty="0" smtClean="0">
              <a:solidFill>
                <a:srgbClr val="213342"/>
              </a:solidFill>
            </a:endParaRPr>
          </a:p>
          <a:p>
            <a:pPr marL="342900" indent="-342900">
              <a:buFont typeface="Arial"/>
              <a:buChar char="•"/>
            </a:pPr>
            <a:endParaRPr lang="de-DE" sz="2400" dirty="0" smtClean="0">
              <a:solidFill>
                <a:srgbClr val="213342"/>
              </a:solidFill>
            </a:endParaRPr>
          </a:p>
          <a:p>
            <a:pPr marL="342900" indent="-342900">
              <a:buFont typeface="Arial"/>
              <a:buChar char="•"/>
            </a:pPr>
            <a:r>
              <a:rPr lang="de-DE" sz="2400" dirty="0" smtClean="0">
                <a:solidFill>
                  <a:srgbClr val="213342"/>
                </a:solidFill>
              </a:rPr>
              <a:t>Schicht (Ich bin, was die anderen sagen.)</a:t>
            </a:r>
            <a:endParaRPr lang="de-DE" sz="2400" dirty="0" smtClean="0">
              <a:solidFill>
                <a:srgbClr val="213342"/>
              </a:solidFill>
            </a:endParaRP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Besitz (Ich bin, was ich </a:t>
            </a:r>
            <a:r>
              <a:rPr lang="de-DE" sz="2400" dirty="0" smtClean="0">
                <a:solidFill>
                  <a:srgbClr val="213342"/>
                </a:solidFill>
              </a:rPr>
              <a:t>habe.)</a:t>
            </a:r>
            <a:endParaRPr lang="de-DE" sz="2400" dirty="0" smtClean="0">
              <a:solidFill>
                <a:srgbClr val="213342"/>
              </a:solidFill>
            </a:endParaRP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Bildung (Ich bin, was ich </a:t>
            </a:r>
            <a:r>
              <a:rPr lang="de-DE" sz="2400" dirty="0" smtClean="0">
                <a:solidFill>
                  <a:srgbClr val="213342"/>
                </a:solidFill>
              </a:rPr>
              <a:t>weiß.)</a:t>
            </a:r>
            <a:endParaRPr lang="de-DE" sz="2400" dirty="0" smtClean="0">
              <a:solidFill>
                <a:srgbClr val="213342"/>
              </a:solidFill>
            </a:endParaRP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Sexualität (Ich bin, was ich fühle.)</a:t>
            </a:r>
            <a:endParaRPr lang="de-DE" sz="2400" dirty="0" smtClean="0">
              <a:solidFill>
                <a:srgbClr val="213342"/>
              </a:solidFill>
            </a:endParaRP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Behauptung (Ich bin, was ich </a:t>
            </a:r>
            <a:r>
              <a:rPr lang="de-DE" sz="2400" dirty="0" smtClean="0">
                <a:solidFill>
                  <a:srgbClr val="213342"/>
                </a:solidFill>
              </a:rPr>
              <a:t>sage</a:t>
            </a:r>
            <a:r>
              <a:rPr lang="de-DE" sz="2400" dirty="0">
                <a:solidFill>
                  <a:srgbClr val="213342"/>
                </a:solidFill>
              </a:rPr>
              <a:t>.</a:t>
            </a:r>
            <a:r>
              <a:rPr lang="de-DE" sz="2400" dirty="0" smtClean="0">
                <a:solidFill>
                  <a:srgbClr val="213342"/>
                </a:solidFill>
              </a:rPr>
              <a:t>)</a:t>
            </a:r>
            <a:endParaRPr lang="de-DE" sz="2400" dirty="0" smtClean="0">
              <a:solidFill>
                <a:srgbClr val="213342"/>
              </a:solidFill>
            </a:endParaRPr>
          </a:p>
          <a:p>
            <a:pPr marL="342900" indent="-342900">
              <a:buFont typeface="Arial"/>
              <a:buChar char="•"/>
            </a:pPr>
            <a:endParaRPr lang="de-DE" sz="2400" dirty="0">
              <a:solidFill>
                <a:srgbClr val="213342"/>
              </a:solidFill>
            </a:endParaRPr>
          </a:p>
          <a:p>
            <a:pPr marL="342900" indent="-342900">
              <a:buFont typeface="Arial"/>
              <a:buChar char="•"/>
            </a:pPr>
            <a:endParaRPr lang="de-DE" sz="2400" dirty="0" smtClean="0">
              <a:solidFill>
                <a:srgbClr val="213342"/>
              </a:solidFill>
            </a:endParaRPr>
          </a:p>
          <a:p>
            <a:pPr marL="1085850" lvl="1" indent="-342900">
              <a:buFont typeface="Arial"/>
              <a:buChar char="•"/>
            </a:pPr>
            <a:endParaRPr lang="de-DE" sz="2400" dirty="0" smtClean="0">
              <a:solidFill>
                <a:srgbClr val="213342"/>
              </a:solidFill>
            </a:endParaRPr>
          </a:p>
          <a:p>
            <a:pPr marL="1085850" lvl="1" indent="-342900">
              <a:buFont typeface="Arial"/>
              <a:buChar char="•"/>
            </a:pPr>
            <a:endParaRPr lang="de-DE" sz="2400" dirty="0">
              <a:solidFill>
                <a:srgbClr val="213342"/>
              </a:solidFill>
            </a:endParaRPr>
          </a:p>
          <a:p>
            <a:pPr marL="342900" indent="-342900">
              <a:buFont typeface="Arial"/>
              <a:buChar char="•"/>
            </a:pPr>
            <a:endParaRPr lang="de-DE" sz="2400" dirty="0">
              <a:solidFill>
                <a:srgbClr val="213342"/>
              </a:solidFill>
            </a:endParaRPr>
          </a:p>
        </p:txBody>
      </p:sp>
      <p:sp>
        <p:nvSpPr>
          <p:cNvPr id="5" name="Foliennummernplatzhalter 4"/>
          <p:cNvSpPr>
            <a:spLocks noGrp="1"/>
          </p:cNvSpPr>
          <p:nvPr>
            <p:ph type="sldNum" sz="quarter" idx="12"/>
          </p:nvPr>
        </p:nvSpPr>
        <p:spPr/>
        <p:txBody>
          <a:bodyPr/>
          <a:lstStyle/>
          <a:p>
            <a:pPr>
              <a:defRPr/>
            </a:pPr>
            <a:fld id="{83024AE6-90B3-9C47-8DCC-5D3976D1F68A}" type="slidenum">
              <a:rPr lang="de-DE" smtClean="0"/>
              <a:pPr>
                <a:defRPr/>
              </a:pPr>
              <a:t>2</a:t>
            </a:fld>
            <a:endParaRPr lang="de-DE"/>
          </a:p>
        </p:txBody>
      </p:sp>
    </p:spTree>
    <p:extLst>
      <p:ext uri="{BB962C8B-B14F-4D97-AF65-F5344CB8AC3E}">
        <p14:creationId xmlns:p14="http://schemas.microsoft.com/office/powerpoint/2010/main" val="34017412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3" presetClass="emph" presetSubtype="2" fill="hold" nodeType="clickEffect">
                                  <p:stCondLst>
                                    <p:cond delay="0"/>
                                  </p:stCondLst>
                                  <p:childTnLst>
                                    <p:animClr clrSpc="rgb" dir="cw">
                                      <p:cBhvr override="childStyle">
                                        <p:cTn id="34" dur="2000" fill="hold"/>
                                        <p:tgtEl>
                                          <p:spTgt spid="7">
                                            <p:txEl>
                                              <p:pRg st="10" end="10"/>
                                            </p:txEl>
                                          </p:spTgt>
                                        </p:tgtEl>
                                        <p:attrNameLst>
                                          <p:attrName>style.color</p:attrName>
                                        </p:attrNameLst>
                                      </p:cBhvr>
                                      <p:to>
                                        <a:schemeClr val="accent2"/>
                                      </p:to>
                                    </p:animClr>
                                  </p:childTnLst>
                                </p:cTn>
                              </p:par>
                            </p:childTnLst>
                          </p:cTn>
                        </p:par>
                      </p:childTnLst>
                    </p:cTn>
                  </p:par>
                  <p:par>
                    <p:cTn id="35" fill="hold">
                      <p:stCondLst>
                        <p:cond delay="indefinite"/>
                      </p:stCondLst>
                      <p:childTnLst>
                        <p:par>
                          <p:cTn id="36" fill="hold">
                            <p:stCondLst>
                              <p:cond delay="0"/>
                            </p:stCondLst>
                            <p:childTnLst>
                              <p:par>
                                <p:cTn id="37" presetID="3" presetClass="emph" presetSubtype="2" fill="hold" nodeType="clickEffect">
                                  <p:stCondLst>
                                    <p:cond delay="0"/>
                                  </p:stCondLst>
                                  <p:childTnLst>
                                    <p:animClr clrSpc="rgb" dir="cw">
                                      <p:cBhvr override="childStyle">
                                        <p:cTn id="38" dur="2000" fill="hold"/>
                                        <p:tgtEl>
                                          <p:spTgt spid="7">
                                            <p:txEl>
                                              <p:pRg st="12" end="1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LEBENSENTWÜRFE</a:t>
            </a:r>
            <a:endParaRPr lang="de-DE" b="1" dirty="0"/>
          </a:p>
        </p:txBody>
      </p:sp>
      <p:sp>
        <p:nvSpPr>
          <p:cNvPr id="7" name="Textplatzhalter 6"/>
          <p:cNvSpPr>
            <a:spLocks noGrp="1"/>
          </p:cNvSpPr>
          <p:nvPr>
            <p:ph type="body" sz="quarter" idx="11"/>
          </p:nvPr>
        </p:nvSpPr>
        <p:spPr/>
        <p:txBody>
          <a:bodyPr/>
          <a:lstStyle/>
          <a:p>
            <a:pPr marL="342900" indent="-342900">
              <a:lnSpc>
                <a:spcPct val="100000"/>
              </a:lnSpc>
              <a:spcAft>
                <a:spcPts val="0"/>
              </a:spcAft>
              <a:buFont typeface="Arial"/>
              <a:buChar char="•"/>
            </a:pPr>
            <a:endParaRPr lang="de-DE" sz="2400" dirty="0" smtClean="0">
              <a:solidFill>
                <a:srgbClr val="213342"/>
              </a:solidFill>
            </a:endParaRPr>
          </a:p>
          <a:p>
            <a:pPr marL="342900" indent="-342900">
              <a:lnSpc>
                <a:spcPct val="100000"/>
              </a:lnSpc>
              <a:spcAft>
                <a:spcPts val="0"/>
              </a:spcAft>
              <a:buFont typeface="Arial"/>
              <a:buChar char="•"/>
            </a:pPr>
            <a:r>
              <a:rPr lang="de-DE" sz="2400" dirty="0" smtClean="0">
                <a:solidFill>
                  <a:srgbClr val="213342"/>
                </a:solidFill>
              </a:rPr>
              <a:t>Zugehörigkeit (Geburt, Erbfolge)</a:t>
            </a:r>
          </a:p>
          <a:p>
            <a:pPr marL="342900" indent="-342900">
              <a:lnSpc>
                <a:spcPct val="100000"/>
              </a:lnSpc>
              <a:spcAft>
                <a:spcPts val="0"/>
              </a:spcAft>
              <a:buFont typeface="Arial"/>
              <a:buChar char="•"/>
            </a:pPr>
            <a:endParaRPr lang="de-DE" sz="2400" dirty="0">
              <a:solidFill>
                <a:srgbClr val="213342"/>
              </a:solidFill>
            </a:endParaRPr>
          </a:p>
          <a:p>
            <a:pPr marL="342900" indent="-342900">
              <a:lnSpc>
                <a:spcPct val="100000"/>
              </a:lnSpc>
              <a:spcAft>
                <a:spcPts val="0"/>
              </a:spcAft>
              <a:buFont typeface="Arial"/>
              <a:buChar char="•"/>
            </a:pPr>
            <a:r>
              <a:rPr lang="de-DE" sz="2400" dirty="0" smtClean="0">
                <a:solidFill>
                  <a:srgbClr val="213342"/>
                </a:solidFill>
              </a:rPr>
              <a:t>Eindeutigkeit</a:t>
            </a:r>
            <a:r>
              <a:rPr lang="de-DE" sz="2400" dirty="0" smtClean="0">
                <a:solidFill>
                  <a:srgbClr val="213342"/>
                </a:solidFill>
              </a:rPr>
              <a:t> (Beruf</a:t>
            </a:r>
            <a:r>
              <a:rPr lang="de-DE" sz="2400" dirty="0" smtClean="0">
                <a:solidFill>
                  <a:srgbClr val="213342"/>
                </a:solidFill>
              </a:rPr>
              <a:t>, Partner, </a:t>
            </a:r>
            <a:r>
              <a:rPr lang="de-DE" sz="2400" dirty="0" smtClean="0">
                <a:solidFill>
                  <a:srgbClr val="213342"/>
                </a:solidFill>
              </a:rPr>
              <a:t>Partei)</a:t>
            </a:r>
            <a:endParaRPr lang="de-DE" sz="2400" dirty="0" smtClean="0">
              <a:solidFill>
                <a:srgbClr val="213342"/>
              </a:solidFill>
            </a:endParaRPr>
          </a:p>
          <a:p>
            <a:pPr marL="342900" indent="-342900">
              <a:lnSpc>
                <a:spcPct val="100000"/>
              </a:lnSpc>
              <a:spcAft>
                <a:spcPts val="0"/>
              </a:spcAft>
              <a:buFont typeface="Arial"/>
              <a:buChar char="•"/>
            </a:pPr>
            <a:endParaRPr lang="de-DE" sz="2400" dirty="0">
              <a:solidFill>
                <a:srgbClr val="213342"/>
              </a:solidFill>
            </a:endParaRPr>
          </a:p>
          <a:p>
            <a:pPr marL="342900" indent="-342900">
              <a:lnSpc>
                <a:spcPct val="100000"/>
              </a:lnSpc>
              <a:spcAft>
                <a:spcPts val="0"/>
              </a:spcAft>
              <a:buFont typeface="Arial"/>
              <a:buChar char="•"/>
            </a:pPr>
            <a:r>
              <a:rPr lang="de-DE" sz="2400" dirty="0" smtClean="0">
                <a:solidFill>
                  <a:srgbClr val="213342"/>
                </a:solidFill>
              </a:rPr>
              <a:t>Leistung (Haus</a:t>
            </a:r>
            <a:r>
              <a:rPr lang="de-DE" sz="2400" dirty="0" smtClean="0">
                <a:solidFill>
                  <a:srgbClr val="213342"/>
                </a:solidFill>
              </a:rPr>
              <a:t>, Baum, </a:t>
            </a:r>
            <a:r>
              <a:rPr lang="de-DE" sz="2400" dirty="0" smtClean="0">
                <a:solidFill>
                  <a:srgbClr val="213342"/>
                </a:solidFill>
              </a:rPr>
              <a:t>Kind)</a:t>
            </a:r>
            <a:endParaRPr lang="de-DE" sz="2400" dirty="0" smtClean="0">
              <a:solidFill>
                <a:srgbClr val="213342"/>
              </a:solidFill>
            </a:endParaRPr>
          </a:p>
          <a:p>
            <a:pPr marL="342900" indent="-342900">
              <a:lnSpc>
                <a:spcPct val="100000"/>
              </a:lnSpc>
              <a:spcAft>
                <a:spcPts val="0"/>
              </a:spcAft>
              <a:buFont typeface="Arial"/>
              <a:buChar char="•"/>
            </a:pPr>
            <a:endParaRPr lang="de-DE" sz="2400" dirty="0">
              <a:solidFill>
                <a:srgbClr val="213342"/>
              </a:solidFill>
            </a:endParaRPr>
          </a:p>
          <a:p>
            <a:pPr marL="342900" indent="-342900">
              <a:lnSpc>
                <a:spcPct val="100000"/>
              </a:lnSpc>
              <a:spcAft>
                <a:spcPts val="0"/>
              </a:spcAft>
              <a:buFont typeface="Arial"/>
              <a:buChar char="•"/>
            </a:pPr>
            <a:r>
              <a:rPr lang="de-DE" sz="2400" dirty="0" smtClean="0">
                <a:solidFill>
                  <a:srgbClr val="213342"/>
                </a:solidFill>
              </a:rPr>
              <a:t>Pluralität (Ich bin/will/mache </a:t>
            </a:r>
            <a:r>
              <a:rPr lang="de-DE" sz="2400" dirty="0" smtClean="0">
                <a:solidFill>
                  <a:srgbClr val="213342"/>
                </a:solidFill>
              </a:rPr>
              <a:t>mehrerlei.)</a:t>
            </a:r>
            <a:endParaRPr lang="de-DE" sz="2400" dirty="0" smtClean="0">
              <a:solidFill>
                <a:srgbClr val="213342"/>
              </a:solidFill>
            </a:endParaRPr>
          </a:p>
          <a:p>
            <a:pPr marL="342900" indent="-342900">
              <a:lnSpc>
                <a:spcPct val="100000"/>
              </a:lnSpc>
              <a:spcAft>
                <a:spcPts val="0"/>
              </a:spcAft>
              <a:buFont typeface="Arial"/>
              <a:buChar char="•"/>
            </a:pPr>
            <a:endParaRPr lang="de-DE" sz="2400" dirty="0">
              <a:solidFill>
                <a:srgbClr val="213342"/>
              </a:solidFill>
            </a:endParaRPr>
          </a:p>
          <a:p>
            <a:pPr marL="342900" indent="-342900">
              <a:lnSpc>
                <a:spcPct val="100000"/>
              </a:lnSpc>
              <a:spcAft>
                <a:spcPts val="0"/>
              </a:spcAft>
              <a:buFont typeface="Arial"/>
              <a:buChar char="•"/>
            </a:pPr>
            <a:r>
              <a:rPr lang="de-DE" sz="2400" dirty="0" smtClean="0">
                <a:solidFill>
                  <a:srgbClr val="213342"/>
                </a:solidFill>
              </a:rPr>
              <a:t>Negation (Ich muss gar nichts sein/machen/</a:t>
            </a:r>
            <a:r>
              <a:rPr lang="de-DE" sz="2400" dirty="0" smtClean="0">
                <a:solidFill>
                  <a:srgbClr val="213342"/>
                </a:solidFill>
              </a:rPr>
              <a:t>wollen.)</a:t>
            </a:r>
            <a:endParaRPr lang="de-DE" sz="2400" dirty="0">
              <a:solidFill>
                <a:srgbClr val="213342"/>
              </a:solidFill>
            </a:endParaRPr>
          </a:p>
        </p:txBody>
      </p:sp>
      <p:sp>
        <p:nvSpPr>
          <p:cNvPr id="5" name="Foliennummernplatzhalter 4"/>
          <p:cNvSpPr>
            <a:spLocks noGrp="1"/>
          </p:cNvSpPr>
          <p:nvPr>
            <p:ph type="sldNum" sz="quarter" idx="12"/>
          </p:nvPr>
        </p:nvSpPr>
        <p:spPr/>
        <p:txBody>
          <a:bodyPr/>
          <a:lstStyle/>
          <a:p>
            <a:pPr>
              <a:defRPr/>
            </a:pPr>
            <a:fld id="{83024AE6-90B3-9C47-8DCC-5D3976D1F68A}" type="slidenum">
              <a:rPr lang="de-DE" smtClean="0"/>
              <a:pPr>
                <a:defRPr/>
              </a:pPr>
              <a:t>3</a:t>
            </a:fld>
            <a:endParaRPr lang="de-DE"/>
          </a:p>
        </p:txBody>
      </p:sp>
    </p:spTree>
    <p:extLst>
      <p:ext uri="{BB962C8B-B14F-4D97-AF65-F5344CB8AC3E}">
        <p14:creationId xmlns:p14="http://schemas.microsoft.com/office/powerpoint/2010/main" val="11344881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mph" presetSubtype="2" fill="hold" nodeType="clickEffect">
                                  <p:stCondLst>
                                    <p:cond delay="0"/>
                                  </p:stCondLst>
                                  <p:childTnLst>
                                    <p:animClr clrSpc="rgb" dir="cw">
                                      <p:cBhvr override="childStyle">
                                        <p:cTn id="26" dur="2000" fill="hold"/>
                                        <p:tgtEl>
                                          <p:spTgt spid="7">
                                            <p:txEl>
                                              <p:pRg st="7" end="7"/>
                                            </p:txEl>
                                          </p:spTgt>
                                        </p:tgtEl>
                                        <p:attrNameLst>
                                          <p:attrName>style.color</p:attrName>
                                        </p:attrNameLst>
                                      </p:cBhvr>
                                      <p:to>
                                        <a:schemeClr val="accent2"/>
                                      </p:to>
                                    </p:animClr>
                                  </p:childTnLst>
                                </p:cTn>
                              </p:par>
                            </p:childTnLst>
                          </p:cTn>
                        </p:par>
                      </p:childTnLst>
                    </p:cTn>
                  </p:par>
                  <p:par>
                    <p:cTn id="27" fill="hold">
                      <p:stCondLst>
                        <p:cond delay="indefinite"/>
                      </p:stCondLst>
                      <p:childTnLst>
                        <p:par>
                          <p:cTn id="28" fill="hold">
                            <p:stCondLst>
                              <p:cond delay="0"/>
                            </p:stCondLst>
                            <p:childTnLst>
                              <p:par>
                                <p:cTn id="29" presetID="3" presetClass="emph" presetSubtype="2" fill="hold" nodeType="clickEffect">
                                  <p:stCondLst>
                                    <p:cond delay="0"/>
                                  </p:stCondLst>
                                  <p:childTnLst>
                                    <p:animClr clrSpc="rgb" dir="cw">
                                      <p:cBhvr override="childStyle">
                                        <p:cTn id="30" dur="2000" fill="hold"/>
                                        <p:tgtEl>
                                          <p:spTgt spid="7">
                                            <p:txEl>
                                              <p:pRg st="9" end="9"/>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WELTVORSTELLUNGEN</a:t>
            </a:r>
            <a:endParaRPr lang="de-DE" b="1" dirty="0"/>
          </a:p>
        </p:txBody>
      </p:sp>
      <p:sp>
        <p:nvSpPr>
          <p:cNvPr id="7" name="Textplatzhalter 6"/>
          <p:cNvSpPr>
            <a:spLocks noGrp="1"/>
          </p:cNvSpPr>
          <p:nvPr>
            <p:ph type="body" sz="quarter" idx="11"/>
          </p:nvPr>
        </p:nvSpPr>
        <p:spPr>
          <a:xfrm>
            <a:off x="572400" y="1371600"/>
            <a:ext cx="7462800" cy="4885200"/>
          </a:xfrm>
        </p:spPr>
        <p:txBody>
          <a:bodyPr/>
          <a:lstStyle/>
          <a:p>
            <a:pPr marL="342900" indent="-342900">
              <a:buFont typeface="Arial"/>
              <a:buChar char="•"/>
            </a:pPr>
            <a:endParaRPr lang="de-DE" sz="2400" dirty="0" smtClean="0">
              <a:solidFill>
                <a:srgbClr val="213342"/>
              </a:solidFill>
            </a:endParaRPr>
          </a:p>
          <a:p>
            <a:pPr marL="342900" indent="-342900">
              <a:buFont typeface="Arial"/>
              <a:buChar char="•"/>
            </a:pPr>
            <a:r>
              <a:rPr lang="de-DE" sz="2400" dirty="0" smtClean="0">
                <a:solidFill>
                  <a:srgbClr val="213342"/>
                </a:solidFill>
              </a:rPr>
              <a:t>Die Welt als Eroberungszone</a:t>
            </a: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Die Welt als Forschungsgebiet</a:t>
            </a: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Die Welt als Reiseziel</a:t>
            </a: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Die Welt als Bedrohung</a:t>
            </a: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Die bedrohte Welt </a:t>
            </a:r>
            <a:endParaRPr lang="de-DE" sz="2400" dirty="0" smtClean="0">
              <a:solidFill>
                <a:srgbClr val="213342"/>
              </a:solidFill>
            </a:endParaRPr>
          </a:p>
          <a:p>
            <a:pPr marL="342900" indent="-342900">
              <a:buFont typeface="Arial"/>
              <a:buChar char="•"/>
            </a:pPr>
            <a:endParaRPr lang="de-DE" sz="2400" dirty="0" smtClean="0">
              <a:solidFill>
                <a:srgbClr val="213342"/>
              </a:solidFill>
            </a:endParaRPr>
          </a:p>
          <a:p>
            <a:pPr marL="342900" indent="-342900">
              <a:buFont typeface="Arial"/>
              <a:buChar char="•"/>
            </a:pPr>
            <a:r>
              <a:rPr lang="de-DE" sz="2400" dirty="0" smtClean="0">
                <a:solidFill>
                  <a:srgbClr val="213342"/>
                </a:solidFill>
              </a:rPr>
              <a:t>Die verlorene Welt</a:t>
            </a:r>
            <a:endParaRPr lang="de-DE" sz="2400" dirty="0">
              <a:solidFill>
                <a:srgbClr val="213342"/>
              </a:solidFill>
            </a:endParaRPr>
          </a:p>
          <a:p>
            <a:pPr marL="342900" indent="-342900">
              <a:buFont typeface="Arial"/>
              <a:buChar char="•"/>
            </a:pPr>
            <a:endParaRPr lang="de-DE" sz="2400" dirty="0">
              <a:solidFill>
                <a:srgbClr val="213342"/>
              </a:solidFill>
            </a:endParaRPr>
          </a:p>
        </p:txBody>
      </p:sp>
      <p:sp>
        <p:nvSpPr>
          <p:cNvPr id="5" name="Foliennummernplatzhalter 4"/>
          <p:cNvSpPr>
            <a:spLocks noGrp="1"/>
          </p:cNvSpPr>
          <p:nvPr>
            <p:ph type="sldNum" sz="quarter" idx="12"/>
          </p:nvPr>
        </p:nvSpPr>
        <p:spPr/>
        <p:txBody>
          <a:bodyPr/>
          <a:lstStyle/>
          <a:p>
            <a:pPr>
              <a:defRPr/>
            </a:pPr>
            <a:fld id="{83024AE6-90B3-9C47-8DCC-5D3976D1F68A}" type="slidenum">
              <a:rPr lang="de-DE" smtClean="0"/>
              <a:pPr>
                <a:defRPr/>
              </a:pPr>
              <a:t>4</a:t>
            </a:fld>
            <a:endParaRPr lang="de-DE"/>
          </a:p>
        </p:txBody>
      </p:sp>
    </p:spTree>
    <p:extLst>
      <p:ext uri="{BB962C8B-B14F-4D97-AF65-F5344CB8AC3E}">
        <p14:creationId xmlns:p14="http://schemas.microsoft.com/office/powerpoint/2010/main" val="28750391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 presetClass="emph" presetSubtype="2" fill="hold" nodeType="clickEffect">
                                  <p:stCondLst>
                                    <p:cond delay="0"/>
                                  </p:stCondLst>
                                  <p:childTnLst>
                                    <p:animClr clrSpc="rgb" dir="cw">
                                      <p:cBhvr override="childStyle">
                                        <p:cTn id="30" dur="2000" fill="hold"/>
                                        <p:tgtEl>
                                          <p:spTgt spid="7">
                                            <p:txEl>
                                              <p:pRg st="9" end="9"/>
                                            </p:txEl>
                                          </p:spTgt>
                                        </p:tgtEl>
                                        <p:attrNameLst>
                                          <p:attrName>style.color</p:attrName>
                                        </p:attrNameLst>
                                      </p:cBhvr>
                                      <p:to>
                                        <a:schemeClr val="accent2"/>
                                      </p:to>
                                    </p:animClr>
                                  </p:childTnLst>
                                </p:cTn>
                              </p:par>
                            </p:childTnLst>
                          </p:cTn>
                        </p:par>
                      </p:childTnLst>
                    </p:cTn>
                  </p:par>
                  <p:par>
                    <p:cTn id="31" fill="hold">
                      <p:stCondLst>
                        <p:cond delay="indefinite"/>
                      </p:stCondLst>
                      <p:childTnLst>
                        <p:par>
                          <p:cTn id="32" fill="hold">
                            <p:stCondLst>
                              <p:cond delay="0"/>
                            </p:stCondLst>
                            <p:childTnLst>
                              <p:par>
                                <p:cTn id="33" presetID="3" presetClass="emph" presetSubtype="2" fill="hold" nodeType="clickEffect">
                                  <p:stCondLst>
                                    <p:cond delay="0"/>
                                  </p:stCondLst>
                                  <p:childTnLst>
                                    <p:animClr clrSpc="rgb" dir="cw">
                                      <p:cBhvr override="childStyle">
                                        <p:cTn id="34" dur="2000" fill="hold"/>
                                        <p:tgtEl>
                                          <p:spTgt spid="7">
                                            <p:txEl>
                                              <p:pRg st="11" end="11"/>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GRUNDANNAHMEN</a:t>
            </a:r>
            <a:r>
              <a:rPr lang="de-DE" sz="2800" dirty="0" smtClean="0"/>
              <a:t> </a:t>
            </a:r>
            <a:r>
              <a:rPr lang="de-DE" sz="2800" dirty="0"/>
              <a:t> </a:t>
            </a:r>
            <a:endParaRPr lang="de-DE" dirty="0"/>
          </a:p>
        </p:txBody>
      </p:sp>
      <p:sp>
        <p:nvSpPr>
          <p:cNvPr id="7" name="Textplatzhalter 6"/>
          <p:cNvSpPr>
            <a:spLocks noGrp="1"/>
          </p:cNvSpPr>
          <p:nvPr>
            <p:ph type="body" sz="quarter" idx="11"/>
          </p:nvPr>
        </p:nvSpPr>
        <p:spPr>
          <a:xfrm>
            <a:off x="601663" y="1209927"/>
            <a:ext cx="7462800" cy="4525200"/>
          </a:xfrm>
        </p:spPr>
        <p:txBody>
          <a:bodyPr/>
          <a:lstStyle/>
          <a:p>
            <a:pPr marL="342900" indent="-342900">
              <a:buFont typeface="Arial"/>
              <a:buChar char="•"/>
            </a:pPr>
            <a:r>
              <a:rPr lang="de-DE" sz="2400" dirty="0" smtClean="0">
                <a:solidFill>
                  <a:srgbClr val="213342"/>
                </a:solidFill>
              </a:rPr>
              <a:t>Wir </a:t>
            </a:r>
            <a:r>
              <a:rPr lang="de-DE" sz="2400" dirty="0" smtClean="0">
                <a:solidFill>
                  <a:srgbClr val="213342"/>
                </a:solidFill>
              </a:rPr>
              <a:t>wissen, wer wir </a:t>
            </a:r>
            <a:r>
              <a:rPr lang="de-DE" sz="2400" dirty="0" smtClean="0">
                <a:solidFill>
                  <a:srgbClr val="213342"/>
                </a:solidFill>
              </a:rPr>
              <a:t>sind.</a:t>
            </a:r>
            <a:endParaRPr lang="de-DE" sz="2400" dirty="0" smtClean="0">
              <a:solidFill>
                <a:srgbClr val="213342"/>
              </a:solidFill>
            </a:endParaRP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Der Mensch ist die Krone der </a:t>
            </a:r>
            <a:r>
              <a:rPr lang="de-DE" sz="2400" dirty="0" smtClean="0">
                <a:solidFill>
                  <a:srgbClr val="213342"/>
                </a:solidFill>
              </a:rPr>
              <a:t>Schöpfung.</a:t>
            </a:r>
            <a:endParaRPr lang="de-DE" sz="2400" dirty="0" smtClean="0">
              <a:solidFill>
                <a:srgbClr val="213342"/>
              </a:solidFill>
            </a:endParaRP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Wir sind die Herren in unserem </a:t>
            </a:r>
            <a:r>
              <a:rPr lang="de-DE" sz="2400" dirty="0" smtClean="0">
                <a:solidFill>
                  <a:srgbClr val="213342"/>
                </a:solidFill>
              </a:rPr>
              <a:t>Haus.</a:t>
            </a:r>
            <a:endParaRPr lang="de-DE" sz="2400" dirty="0" smtClean="0">
              <a:solidFill>
                <a:srgbClr val="213342"/>
              </a:solidFill>
            </a:endParaRP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Die Evolution ist eine Evolution zum </a:t>
            </a:r>
            <a:r>
              <a:rPr lang="de-DE" sz="2400" dirty="0" smtClean="0">
                <a:solidFill>
                  <a:srgbClr val="213342"/>
                </a:solidFill>
              </a:rPr>
              <a:t>Besseren.</a:t>
            </a:r>
            <a:endParaRPr lang="de-DE" sz="2400" dirty="0" smtClean="0">
              <a:solidFill>
                <a:srgbClr val="213342"/>
              </a:solidFill>
            </a:endParaRP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Wir haben die Sache im </a:t>
            </a:r>
            <a:r>
              <a:rPr lang="de-DE" sz="2400" dirty="0" smtClean="0">
                <a:solidFill>
                  <a:srgbClr val="213342"/>
                </a:solidFill>
              </a:rPr>
              <a:t>Griff.</a:t>
            </a: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Ihr</a:t>
            </a:r>
            <a:r>
              <a:rPr lang="de-DE" sz="2400" dirty="0" smtClean="0">
                <a:solidFill>
                  <a:srgbClr val="213342"/>
                </a:solidFill>
              </a:rPr>
              <a:t> habt die Sache nicht mehr im Griff.</a:t>
            </a:r>
            <a:endParaRPr lang="de-DE" sz="2400" dirty="0" smtClean="0">
              <a:solidFill>
                <a:srgbClr val="213342"/>
              </a:solidFill>
            </a:endParaRPr>
          </a:p>
          <a:p>
            <a:pPr marL="342900" indent="-342900">
              <a:buFont typeface="Arial"/>
              <a:buChar char="•"/>
            </a:pPr>
            <a:endParaRPr lang="de-DE" sz="2400" dirty="0">
              <a:solidFill>
                <a:srgbClr val="213342"/>
              </a:solidFill>
            </a:endParaRPr>
          </a:p>
          <a:p>
            <a:pPr marL="342900" indent="-342900">
              <a:buFont typeface="Arial"/>
              <a:buChar char="•"/>
            </a:pPr>
            <a:r>
              <a:rPr lang="de-DE" sz="2400" dirty="0" smtClean="0">
                <a:solidFill>
                  <a:srgbClr val="213342"/>
                </a:solidFill>
              </a:rPr>
              <a:t>Es ist alles </a:t>
            </a:r>
            <a:r>
              <a:rPr lang="de-DE" sz="2400" dirty="0" smtClean="0">
                <a:solidFill>
                  <a:srgbClr val="213342"/>
                </a:solidFill>
              </a:rPr>
              <a:t>egal.</a:t>
            </a:r>
            <a:endParaRPr lang="de-DE" sz="2400" dirty="0" smtClean="0">
              <a:solidFill>
                <a:srgbClr val="213342"/>
              </a:solidFill>
            </a:endParaRPr>
          </a:p>
          <a:p>
            <a:pPr marL="342900" indent="-342900">
              <a:buFont typeface="Arial"/>
              <a:buChar char="•"/>
            </a:pPr>
            <a:endParaRPr lang="de-DE" sz="2400" dirty="0">
              <a:solidFill>
                <a:srgbClr val="213342"/>
              </a:solidFill>
            </a:endParaRPr>
          </a:p>
          <a:p>
            <a:pPr marL="342900" indent="-342900">
              <a:buFont typeface="Arial"/>
              <a:buChar char="•"/>
            </a:pPr>
            <a:endParaRPr lang="de-DE" sz="2400" dirty="0">
              <a:solidFill>
                <a:srgbClr val="213342"/>
              </a:solidFill>
            </a:endParaRPr>
          </a:p>
        </p:txBody>
      </p:sp>
      <p:sp>
        <p:nvSpPr>
          <p:cNvPr id="5" name="Foliennummernplatzhalter 4"/>
          <p:cNvSpPr>
            <a:spLocks noGrp="1"/>
          </p:cNvSpPr>
          <p:nvPr>
            <p:ph type="sldNum" sz="quarter" idx="12"/>
          </p:nvPr>
        </p:nvSpPr>
        <p:spPr/>
        <p:txBody>
          <a:bodyPr/>
          <a:lstStyle/>
          <a:p>
            <a:pPr>
              <a:defRPr/>
            </a:pPr>
            <a:fld id="{83024AE6-90B3-9C47-8DCC-5D3976D1F68A}" type="slidenum">
              <a:rPr lang="de-DE" smtClean="0"/>
              <a:pPr>
                <a:defRPr/>
              </a:pPr>
              <a:t>5</a:t>
            </a:fld>
            <a:endParaRPr lang="de-DE"/>
          </a:p>
        </p:txBody>
      </p:sp>
    </p:spTree>
    <p:extLst>
      <p:ext uri="{BB962C8B-B14F-4D97-AF65-F5344CB8AC3E}">
        <p14:creationId xmlns:p14="http://schemas.microsoft.com/office/powerpoint/2010/main" val="12748266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3" presetClass="emph" presetSubtype="2" fill="hold" nodeType="clickEffect">
                                  <p:stCondLst>
                                    <p:cond delay="0"/>
                                  </p:stCondLst>
                                  <p:childTnLst>
                                    <p:animClr clrSpc="rgb" dir="cw">
                                      <p:cBhvr override="childStyle">
                                        <p:cTn id="34" dur="2000" fill="hold"/>
                                        <p:tgtEl>
                                          <p:spTgt spid="7">
                                            <p:txEl>
                                              <p:pRg st="10" end="10"/>
                                            </p:txEl>
                                          </p:spTgt>
                                        </p:tgtEl>
                                        <p:attrNameLst>
                                          <p:attrName>style.color</p:attrName>
                                        </p:attrNameLst>
                                      </p:cBhvr>
                                      <p:to>
                                        <a:schemeClr val="accent2"/>
                                      </p:to>
                                    </p:animClr>
                                  </p:childTnLst>
                                </p:cTn>
                              </p:par>
                            </p:childTnLst>
                          </p:cTn>
                        </p:par>
                      </p:childTnLst>
                    </p:cTn>
                  </p:par>
                  <p:par>
                    <p:cTn id="35" fill="hold">
                      <p:stCondLst>
                        <p:cond delay="indefinite"/>
                      </p:stCondLst>
                      <p:childTnLst>
                        <p:par>
                          <p:cTn id="36" fill="hold">
                            <p:stCondLst>
                              <p:cond delay="0"/>
                            </p:stCondLst>
                            <p:childTnLst>
                              <p:par>
                                <p:cTn id="37" presetID="3" presetClass="emph" presetSubtype="2" fill="hold" nodeType="clickEffect">
                                  <p:stCondLst>
                                    <p:cond delay="0"/>
                                  </p:stCondLst>
                                  <p:childTnLst>
                                    <p:animClr clrSpc="rgb" dir="cw">
                                      <p:cBhvr override="childStyle">
                                        <p:cTn id="38" dur="2000" fill="hold"/>
                                        <p:tgtEl>
                                          <p:spTgt spid="7">
                                            <p:txEl>
                                              <p:pRg st="12" end="1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755576" y="1497264"/>
            <a:ext cx="7526660" cy="4903536"/>
          </a:xfrm>
        </p:spPr>
        <p:txBody>
          <a:bodyPr>
            <a:normAutofit fontScale="85000" lnSpcReduction="20000"/>
          </a:bodyPr>
          <a:lstStyle/>
          <a:p>
            <a:pPr>
              <a:lnSpc>
                <a:spcPct val="110000"/>
              </a:lnSpc>
              <a:buClr>
                <a:srgbClr val="FF6600"/>
              </a:buClr>
              <a:buFont typeface="Arial"/>
              <a:buChar char="•"/>
            </a:pPr>
            <a:r>
              <a:rPr lang="de-DE" sz="1900" dirty="0" smtClean="0">
                <a:solidFill>
                  <a:schemeClr val="tx1"/>
                </a:solidFill>
              </a:rPr>
              <a:t>1975 </a:t>
            </a:r>
            <a:r>
              <a:rPr lang="de-DE" sz="1900" dirty="0" smtClean="0">
                <a:solidFill>
                  <a:schemeClr val="tx1"/>
                </a:solidFill>
              </a:rPr>
              <a:t>Universitätsklinik für Neuropsychiatrie des Kindes- und Jugendalters in Wien</a:t>
            </a:r>
            <a:r>
              <a:rPr lang="de-DE" sz="1900" dirty="0" smtClean="0">
                <a:solidFill>
                  <a:schemeClr val="tx1"/>
                </a:solidFill>
              </a:rPr>
              <a:t>.</a:t>
            </a:r>
          </a:p>
          <a:p>
            <a:pPr>
              <a:lnSpc>
                <a:spcPct val="110000"/>
              </a:lnSpc>
              <a:buClr>
                <a:srgbClr val="FF6600"/>
              </a:buClr>
              <a:buFont typeface="Arial"/>
              <a:buChar char="•"/>
            </a:pPr>
            <a:endParaRPr lang="de-DE" sz="1900" dirty="0" smtClean="0">
              <a:solidFill>
                <a:schemeClr val="tx1"/>
              </a:solidFill>
            </a:endParaRPr>
          </a:p>
          <a:p>
            <a:pPr>
              <a:lnSpc>
                <a:spcPct val="110000"/>
              </a:lnSpc>
              <a:buClr>
                <a:srgbClr val="FF6600"/>
              </a:buClr>
              <a:buFont typeface="Arial"/>
              <a:buChar char="•"/>
            </a:pPr>
            <a:r>
              <a:rPr lang="de-DE" sz="1900" dirty="0" smtClean="0">
                <a:solidFill>
                  <a:schemeClr val="tx1"/>
                </a:solidFill>
              </a:rPr>
              <a:t>1975 </a:t>
            </a:r>
            <a:r>
              <a:rPr lang="de-DE" sz="1900" dirty="0">
                <a:solidFill>
                  <a:schemeClr val="tx1"/>
                </a:solidFill>
              </a:rPr>
              <a:t>bis 2007 Additivfach zu Psychiatrie, Neurologie oder Kinderheilkunde („Kinder- und Jugendneuropsychiatrie“</a:t>
            </a:r>
            <a:r>
              <a:rPr lang="de-DE" sz="1900" dirty="0" smtClean="0">
                <a:solidFill>
                  <a:schemeClr val="tx1"/>
                </a:solidFill>
              </a:rPr>
              <a:t>)</a:t>
            </a:r>
            <a:endParaRPr lang="de-DE" sz="1900" dirty="0">
              <a:solidFill>
                <a:schemeClr val="tx1"/>
              </a:solidFill>
            </a:endParaRPr>
          </a:p>
          <a:p>
            <a:pPr>
              <a:lnSpc>
                <a:spcPct val="110000"/>
              </a:lnSpc>
              <a:buClr>
                <a:srgbClr val="FF6600"/>
              </a:buClr>
              <a:buFont typeface="Arial"/>
              <a:buChar char="•"/>
            </a:pPr>
            <a:endParaRPr lang="de-DE" sz="1900" dirty="0" smtClean="0">
              <a:solidFill>
                <a:schemeClr val="tx1"/>
              </a:solidFill>
            </a:endParaRPr>
          </a:p>
          <a:p>
            <a:pPr>
              <a:lnSpc>
                <a:spcPct val="110000"/>
              </a:lnSpc>
              <a:buClr>
                <a:srgbClr val="FF6600"/>
              </a:buClr>
              <a:buFont typeface="Arial"/>
              <a:buChar char="•"/>
            </a:pPr>
            <a:r>
              <a:rPr lang="de-DE" sz="1900" dirty="0" smtClean="0">
                <a:solidFill>
                  <a:schemeClr val="tx1"/>
                </a:solidFill>
              </a:rPr>
              <a:t>Ab </a:t>
            </a:r>
            <a:r>
              <a:rPr lang="de-DE" sz="1900" dirty="0">
                <a:solidFill>
                  <a:schemeClr val="tx1"/>
                </a:solidFill>
              </a:rPr>
              <a:t>01/02/2007 eigenes medizinisches Sonderfach („Kinder- und Jugendpsychiatrie“</a:t>
            </a:r>
            <a:r>
              <a:rPr lang="de-DE" sz="1900" dirty="0" smtClean="0">
                <a:solidFill>
                  <a:schemeClr val="tx1"/>
                </a:solidFill>
              </a:rPr>
              <a:t>)</a:t>
            </a:r>
            <a:endParaRPr lang="de-DE" sz="1900" dirty="0">
              <a:solidFill>
                <a:schemeClr val="tx1"/>
              </a:solidFill>
            </a:endParaRPr>
          </a:p>
          <a:p>
            <a:pPr>
              <a:lnSpc>
                <a:spcPct val="110000"/>
              </a:lnSpc>
              <a:buClr>
                <a:srgbClr val="FF6600"/>
              </a:buClr>
              <a:buFont typeface="Arial"/>
              <a:buChar char="•"/>
            </a:pPr>
            <a:endParaRPr lang="de-DE" sz="1900" dirty="0" smtClean="0">
              <a:solidFill>
                <a:schemeClr val="tx1"/>
              </a:solidFill>
            </a:endParaRPr>
          </a:p>
          <a:p>
            <a:pPr>
              <a:lnSpc>
                <a:spcPct val="110000"/>
              </a:lnSpc>
              <a:buClr>
                <a:srgbClr val="FF6600"/>
              </a:buClr>
              <a:buFont typeface="Arial"/>
              <a:buChar char="•"/>
            </a:pPr>
            <a:r>
              <a:rPr lang="de-DE" sz="1900" dirty="0" smtClean="0">
                <a:solidFill>
                  <a:schemeClr val="tx1"/>
                </a:solidFill>
              </a:rPr>
              <a:t>2015 </a:t>
            </a:r>
            <a:r>
              <a:rPr lang="de-DE" sz="1900" dirty="0">
                <a:solidFill>
                  <a:schemeClr val="tx1"/>
                </a:solidFill>
              </a:rPr>
              <a:t>Aufnahme der Psychotherapie in die ärztliche Ausbildungsordnung („Kinder- und Jugendpsychiatrie und Psychotherapeutische Medizin“</a:t>
            </a:r>
            <a:r>
              <a:rPr lang="de-DE" sz="1900" dirty="0" smtClean="0">
                <a:solidFill>
                  <a:schemeClr val="tx1"/>
                </a:solidFill>
              </a:rPr>
              <a:t>)</a:t>
            </a:r>
            <a:endParaRPr lang="de-DE" sz="1900" dirty="0">
              <a:solidFill>
                <a:schemeClr val="tx1"/>
              </a:solidFill>
            </a:endParaRPr>
          </a:p>
          <a:p>
            <a:pPr>
              <a:lnSpc>
                <a:spcPct val="110000"/>
              </a:lnSpc>
              <a:buClr>
                <a:srgbClr val="FF6600"/>
              </a:buClr>
              <a:buFont typeface="Arial"/>
              <a:buChar char="•"/>
            </a:pPr>
            <a:endParaRPr lang="de-DE" sz="1900" dirty="0" smtClean="0">
              <a:solidFill>
                <a:schemeClr val="tx1"/>
              </a:solidFill>
            </a:endParaRPr>
          </a:p>
          <a:p>
            <a:pPr>
              <a:lnSpc>
                <a:spcPct val="110000"/>
              </a:lnSpc>
              <a:buClr>
                <a:srgbClr val="FF6600"/>
              </a:buClr>
              <a:buFont typeface="Arial"/>
              <a:buChar char="•"/>
            </a:pPr>
            <a:r>
              <a:rPr lang="de-DE" sz="1900" dirty="0" smtClean="0">
                <a:solidFill>
                  <a:schemeClr val="tx1"/>
                </a:solidFill>
              </a:rPr>
              <a:t>Mangelfach </a:t>
            </a:r>
            <a:r>
              <a:rPr lang="de-DE" sz="1900" dirty="0">
                <a:solidFill>
                  <a:schemeClr val="tx1"/>
                </a:solidFill>
              </a:rPr>
              <a:t>nach aktueller </a:t>
            </a:r>
            <a:r>
              <a:rPr lang="de-DE" sz="1900" dirty="0" smtClean="0">
                <a:solidFill>
                  <a:schemeClr val="tx1"/>
                </a:solidFill>
              </a:rPr>
              <a:t>ÖÄAO</a:t>
            </a:r>
            <a:endParaRPr lang="de-DE" sz="1900" dirty="0">
              <a:solidFill>
                <a:schemeClr val="tx1"/>
              </a:solidFill>
            </a:endParaRPr>
          </a:p>
        </p:txBody>
      </p:sp>
      <p:sp>
        <p:nvSpPr>
          <p:cNvPr id="7" name="Rechteck 6"/>
          <p:cNvSpPr/>
          <p:nvPr/>
        </p:nvSpPr>
        <p:spPr>
          <a:xfrm>
            <a:off x="3995936" y="837873"/>
            <a:ext cx="4309864" cy="430887"/>
          </a:xfrm>
          <a:prstGeom prst="rect">
            <a:avLst/>
          </a:prstGeom>
        </p:spPr>
        <p:txBody>
          <a:bodyPr wrap="square" lIns="0" tIns="0" rIns="0" bIns="0">
            <a:spAutoFit/>
          </a:bodyPr>
          <a:lstStyle/>
          <a:p>
            <a:pPr lvl="0" algn="r" defTabSz="457200" eaLnBrk="0" fontAlgn="base" hangingPunct="0">
              <a:spcBef>
                <a:spcPct val="0"/>
              </a:spcBef>
              <a:spcAft>
                <a:spcPct val="0"/>
              </a:spcAft>
            </a:pPr>
            <a:r>
              <a:rPr lang="de-DE"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2700000" algn="tl" rotWithShape="0">
                    <a:prstClr val="black">
                      <a:alpha val="40000"/>
                    </a:prstClr>
                  </a:outerShdw>
                </a:effectLst>
                <a:latin typeface="+mj-lt"/>
                <a:ea typeface="+mj-ea"/>
                <a:cs typeface="Arial" panose="020B0604020202020204" pitchFamily="34" charset="0"/>
              </a:rPr>
              <a:t>KJPP-GESCHICHTE</a:t>
            </a:r>
            <a:endParaRPr lang="de-DE"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2700000" algn="tl" rotWithShape="0">
                  <a:prstClr val="black">
                    <a:alpha val="40000"/>
                  </a:prstClr>
                </a:outerShdw>
              </a:effectLst>
              <a:latin typeface="+mj-lt"/>
              <a:ea typeface="+mj-ea"/>
              <a:cs typeface="Arial" panose="020B0604020202020204" pitchFamily="34" charset="0"/>
            </a:endParaRPr>
          </a:p>
        </p:txBody>
      </p:sp>
      <p:sp>
        <p:nvSpPr>
          <p:cNvPr id="5" name="Fußzeilenplatzhalter 4"/>
          <p:cNvSpPr>
            <a:spLocks noGrp="1"/>
          </p:cNvSpPr>
          <p:nvPr>
            <p:ph type="ftr" sz="quarter" idx="3"/>
          </p:nvPr>
        </p:nvSpPr>
        <p:spPr/>
        <p:txBody>
          <a:bodyPr/>
          <a:lstStyle/>
          <a:p>
            <a:pPr>
              <a:defRPr/>
            </a:pPr>
            <a:endParaRPr lang="de-DE" dirty="0"/>
          </a:p>
        </p:txBody>
      </p:sp>
      <p:sp>
        <p:nvSpPr>
          <p:cNvPr id="6" name="Foliennummernplatzhalter 5"/>
          <p:cNvSpPr>
            <a:spLocks noGrp="1"/>
          </p:cNvSpPr>
          <p:nvPr>
            <p:ph type="sldNum" sz="quarter" idx="4"/>
          </p:nvPr>
        </p:nvSpPr>
        <p:spPr/>
        <p:txBody>
          <a:bodyPr/>
          <a:lstStyle/>
          <a:p>
            <a:pPr>
              <a:defRPr/>
            </a:pPr>
            <a:fld id="{3E3AF8CE-B4DD-4BBF-AF18-249303679CC9}" type="slidenum">
              <a:rPr lang="de-DE" smtClean="0"/>
              <a:pPr>
                <a:defRPr/>
              </a:pPr>
              <a:t>6</a:t>
            </a:fld>
            <a:endParaRPr lang="de-DE" dirty="0"/>
          </a:p>
        </p:txBody>
      </p:sp>
    </p:spTree>
    <p:extLst>
      <p:ext uri="{BB962C8B-B14F-4D97-AF65-F5344CB8AC3E}">
        <p14:creationId xmlns:p14="http://schemas.microsoft.com/office/powerpoint/2010/main" val="3795092746"/>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2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01663" y="623094"/>
            <a:ext cx="7466012" cy="719138"/>
          </a:xfrm>
        </p:spPr>
        <p:txBody>
          <a:bodyPr/>
          <a:lstStyle/>
          <a:p>
            <a:r>
              <a:rPr lang="de-DE"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2700000" algn="tl" rotWithShape="0">
                    <a:prstClr val="black">
                      <a:alpha val="40000"/>
                    </a:prstClr>
                  </a:outerShdw>
                </a:effectLst>
                <a:latin typeface="Lucida Sans Unicode" charset="0"/>
              </a:rPr>
              <a:t/>
            </a:r>
            <a:br>
              <a:rPr lang="de-DE"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2700000" algn="tl" rotWithShape="0">
                    <a:prstClr val="black">
                      <a:alpha val="40000"/>
                    </a:prstClr>
                  </a:outerShdw>
                </a:effectLst>
                <a:latin typeface="Lucida Sans Unicode" charset="0"/>
              </a:rPr>
            </a:br>
            <a:r>
              <a:rPr lang="de-DE"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2700000" algn="tl" rotWithShape="0">
                    <a:prstClr val="black">
                      <a:alpha val="40000"/>
                    </a:prstClr>
                  </a:outerShdw>
                </a:effectLst>
                <a:latin typeface="Lucida Sans Unicode" charset="0"/>
              </a:rPr>
              <a:t>BEGEGNUNGSZONE EP/KJPP</a:t>
            </a:r>
            <a:endParaRPr lang="de-DE" sz="2800" dirty="0"/>
          </a:p>
        </p:txBody>
      </p:sp>
      <p:sp>
        <p:nvSpPr>
          <p:cNvPr id="7" name="Textplatzhalter 6"/>
          <p:cNvSpPr>
            <a:spLocks noGrp="1"/>
          </p:cNvSpPr>
          <p:nvPr>
            <p:ph type="body" sz="quarter" idx="11"/>
          </p:nvPr>
        </p:nvSpPr>
        <p:spPr>
          <a:xfrm>
            <a:off x="905284" y="1697789"/>
            <a:ext cx="7129916" cy="5160211"/>
          </a:xfrm>
        </p:spPr>
        <p:txBody>
          <a:bodyPr/>
          <a:lstStyle/>
          <a:p>
            <a:pPr marL="1085850" lvl="1" indent="-342900">
              <a:buFont typeface="Arial"/>
              <a:buChar char="•"/>
            </a:pPr>
            <a:r>
              <a:rPr lang="de-DE" sz="1800" dirty="0" smtClean="0">
                <a:solidFill>
                  <a:srgbClr val="213342"/>
                </a:solidFill>
              </a:rPr>
              <a:t>Kategorie </a:t>
            </a:r>
            <a:r>
              <a:rPr lang="de-DE" sz="1800" dirty="0" smtClean="0">
                <a:solidFill>
                  <a:srgbClr val="213342"/>
                </a:solidFill>
              </a:rPr>
              <a:t>vs. Dimension</a:t>
            </a:r>
            <a:br>
              <a:rPr lang="de-DE" sz="1800" dirty="0" smtClean="0">
                <a:solidFill>
                  <a:srgbClr val="213342"/>
                </a:solidFill>
              </a:rPr>
            </a:br>
            <a:endParaRPr lang="de-DE" sz="1800" dirty="0">
              <a:solidFill>
                <a:srgbClr val="213342"/>
              </a:solidFill>
            </a:endParaRPr>
          </a:p>
          <a:p>
            <a:pPr marL="1085850" lvl="1" indent="-342900">
              <a:buFont typeface="Arial"/>
              <a:buChar char="•"/>
            </a:pPr>
            <a:r>
              <a:rPr lang="de-DE" sz="1800" dirty="0" smtClean="0">
                <a:solidFill>
                  <a:srgbClr val="213342"/>
                </a:solidFill>
              </a:rPr>
              <a:t>Querschnitt vs. Entwicklung</a:t>
            </a:r>
            <a:br>
              <a:rPr lang="de-DE" sz="1800" dirty="0" smtClean="0">
                <a:solidFill>
                  <a:srgbClr val="213342"/>
                </a:solidFill>
              </a:rPr>
            </a:br>
            <a:endParaRPr lang="de-DE" sz="1800" dirty="0" smtClean="0">
              <a:solidFill>
                <a:srgbClr val="213342"/>
              </a:solidFill>
            </a:endParaRPr>
          </a:p>
          <a:p>
            <a:pPr marL="1085850" lvl="1" indent="-342900">
              <a:buFont typeface="Arial"/>
              <a:buChar char="•"/>
            </a:pPr>
            <a:r>
              <a:rPr lang="de-DE" sz="1800" dirty="0" smtClean="0">
                <a:solidFill>
                  <a:srgbClr val="213342"/>
                </a:solidFill>
              </a:rPr>
              <a:t>Essenz vs. Pluralität</a:t>
            </a:r>
            <a:br>
              <a:rPr lang="de-DE" sz="1800" dirty="0" smtClean="0">
                <a:solidFill>
                  <a:srgbClr val="213342"/>
                </a:solidFill>
              </a:rPr>
            </a:br>
            <a:endParaRPr lang="de-DE" sz="1800" dirty="0" smtClean="0">
              <a:solidFill>
                <a:srgbClr val="213342"/>
              </a:solidFill>
            </a:endParaRPr>
          </a:p>
          <a:p>
            <a:pPr marL="1085850" lvl="1" indent="-342900">
              <a:buFont typeface="Arial"/>
              <a:buChar char="•"/>
            </a:pPr>
            <a:r>
              <a:rPr lang="de-DE" sz="1800" dirty="0" smtClean="0">
                <a:solidFill>
                  <a:srgbClr val="213342"/>
                </a:solidFill>
              </a:rPr>
              <a:t>Autonomie vs. Fürsorge</a:t>
            </a:r>
            <a:br>
              <a:rPr lang="de-DE" sz="1800" dirty="0" smtClean="0">
                <a:solidFill>
                  <a:srgbClr val="213342"/>
                </a:solidFill>
              </a:rPr>
            </a:br>
            <a:endParaRPr lang="de-DE" sz="1800" dirty="0" smtClean="0">
              <a:solidFill>
                <a:srgbClr val="213342"/>
              </a:solidFill>
            </a:endParaRPr>
          </a:p>
          <a:p>
            <a:pPr marL="1085850" lvl="1" indent="-342900">
              <a:buFont typeface="Arial"/>
              <a:buChar char="•"/>
            </a:pPr>
            <a:r>
              <a:rPr lang="de-DE" sz="1800" dirty="0" smtClean="0">
                <a:solidFill>
                  <a:srgbClr val="213342"/>
                </a:solidFill>
              </a:rPr>
              <a:t>Selbstbestimmung vs. Erziehung</a:t>
            </a:r>
            <a:br>
              <a:rPr lang="de-DE" sz="1800" dirty="0" smtClean="0">
                <a:solidFill>
                  <a:srgbClr val="213342"/>
                </a:solidFill>
              </a:rPr>
            </a:br>
            <a:endParaRPr lang="de-DE" sz="1800" dirty="0" smtClean="0">
              <a:solidFill>
                <a:srgbClr val="213342"/>
              </a:solidFill>
            </a:endParaRPr>
          </a:p>
          <a:p>
            <a:pPr marL="1028700" lvl="1">
              <a:buFont typeface="Arial"/>
              <a:buChar char="•"/>
            </a:pPr>
            <a:r>
              <a:rPr lang="de-DE" sz="1800" dirty="0" smtClean="0">
                <a:solidFill>
                  <a:srgbClr val="213342"/>
                </a:solidFill>
              </a:rPr>
              <a:t>Anpassung vs. Konflikt</a:t>
            </a:r>
            <a:br>
              <a:rPr lang="de-DE" sz="1800" dirty="0" smtClean="0">
                <a:solidFill>
                  <a:srgbClr val="213342"/>
                </a:solidFill>
              </a:rPr>
            </a:br>
            <a:endParaRPr lang="de-DE" sz="1800" dirty="0" smtClean="0">
              <a:solidFill>
                <a:srgbClr val="213342"/>
              </a:solidFill>
            </a:endParaRPr>
          </a:p>
          <a:p>
            <a:pPr marL="1028700" lvl="1">
              <a:buFont typeface="Arial"/>
              <a:buChar char="•"/>
            </a:pPr>
            <a:r>
              <a:rPr lang="de-DE" sz="1800" dirty="0" smtClean="0">
                <a:solidFill>
                  <a:srgbClr val="213342"/>
                </a:solidFill>
              </a:rPr>
              <a:t>Individualität vs. Beziehung</a:t>
            </a:r>
          </a:p>
          <a:p>
            <a:pPr marL="1085850" lvl="1" indent="-342900">
              <a:buFont typeface="Arial"/>
              <a:buChar char="•"/>
            </a:pPr>
            <a:endParaRPr lang="de-DE" sz="2000" dirty="0" smtClean="0">
              <a:solidFill>
                <a:srgbClr val="213342"/>
              </a:solidFill>
            </a:endParaRPr>
          </a:p>
          <a:p>
            <a:pPr marL="1085850" lvl="1" indent="-342900">
              <a:buFont typeface="Arial"/>
              <a:buChar char="•"/>
            </a:pPr>
            <a:endParaRPr lang="de-DE" sz="2000" dirty="0">
              <a:solidFill>
                <a:srgbClr val="213342"/>
              </a:solidFill>
            </a:endParaRPr>
          </a:p>
          <a:p>
            <a:pPr marL="1085850" lvl="1" indent="-342900">
              <a:buFont typeface="Arial"/>
              <a:buChar char="•"/>
            </a:pPr>
            <a:endParaRPr lang="de-DE" sz="2000" dirty="0">
              <a:solidFill>
                <a:srgbClr val="213342"/>
              </a:solidFill>
            </a:endParaRPr>
          </a:p>
        </p:txBody>
      </p:sp>
      <p:sp>
        <p:nvSpPr>
          <p:cNvPr id="5" name="Foliennummernplatzhalter 4"/>
          <p:cNvSpPr>
            <a:spLocks noGrp="1"/>
          </p:cNvSpPr>
          <p:nvPr>
            <p:ph type="sldNum" sz="quarter" idx="12"/>
          </p:nvPr>
        </p:nvSpPr>
        <p:spPr/>
        <p:txBody>
          <a:bodyPr/>
          <a:lstStyle/>
          <a:p>
            <a:pPr>
              <a:defRPr/>
            </a:pPr>
            <a:fld id="{83024AE6-90B3-9C47-8DCC-5D3976D1F68A}" type="slidenum">
              <a:rPr lang="de-DE" smtClean="0"/>
              <a:pPr>
                <a:defRPr/>
              </a:pPr>
              <a:t>7</a:t>
            </a:fld>
            <a:endParaRPr lang="de-DE"/>
          </a:p>
        </p:txBody>
      </p:sp>
    </p:spTree>
    <p:extLst>
      <p:ext uri="{BB962C8B-B14F-4D97-AF65-F5344CB8AC3E}">
        <p14:creationId xmlns:p14="http://schemas.microsoft.com/office/powerpoint/2010/main" val="22305547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sz="2800" dirty="0" smtClean="0"/>
              <a:t/>
            </a:r>
            <a:br>
              <a:rPr lang="de-DE" sz="2800" dirty="0" smtClean="0"/>
            </a:br>
            <a:r>
              <a:rPr lang="de-DE"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2700000" algn="tl" rotWithShape="0">
                    <a:prstClr val="black">
                      <a:alpha val="40000"/>
                    </a:prstClr>
                  </a:outerShdw>
                </a:effectLst>
                <a:latin typeface="Lucida Sans Unicode" charset="0"/>
              </a:rPr>
              <a:t>§</a:t>
            </a:r>
            <a:r>
              <a:rPr lang="de-DE"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2700000" algn="tl" rotWithShape="0">
                    <a:prstClr val="black">
                      <a:alpha val="40000"/>
                    </a:prstClr>
                  </a:outerShdw>
                </a:effectLst>
                <a:latin typeface="Lucida Sans Unicode" charset="0"/>
              </a:rPr>
              <a:t> </a:t>
            </a:r>
            <a:r>
              <a:rPr lang="de-DE"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2700000" algn="tl" rotWithShape="0">
                    <a:prstClr val="black">
                      <a:alpha val="40000"/>
                    </a:prstClr>
                  </a:outerShdw>
                </a:effectLst>
                <a:latin typeface="Lucida Sans Unicode" charset="0"/>
              </a:rPr>
              <a:t>RECHTLICHES</a:t>
            </a:r>
            <a:r>
              <a:rPr lang="de-DE"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2700000" algn="tl" rotWithShape="0">
                    <a:prstClr val="black">
                      <a:alpha val="40000"/>
                    </a:prstClr>
                  </a:outerShdw>
                </a:effectLst>
                <a:latin typeface="Lucida Sans Unicode" charset="0"/>
              </a:rPr>
              <a:t> </a:t>
            </a:r>
            <a:r>
              <a:rPr lang="de-DE"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2700000" algn="tl" rotWithShape="0">
                    <a:prstClr val="black">
                      <a:alpha val="40000"/>
                    </a:prstClr>
                  </a:outerShdw>
                </a:effectLst>
                <a:latin typeface="Lucida Sans Unicode" charset="0"/>
              </a:rPr>
              <a:t>§</a:t>
            </a:r>
            <a:endParaRPr lang="de-DE" sz="2800" dirty="0"/>
          </a:p>
        </p:txBody>
      </p:sp>
      <p:sp>
        <p:nvSpPr>
          <p:cNvPr id="7" name="Textplatzhalter 6"/>
          <p:cNvSpPr>
            <a:spLocks noGrp="1"/>
          </p:cNvSpPr>
          <p:nvPr>
            <p:ph type="body" sz="quarter" idx="11"/>
          </p:nvPr>
        </p:nvSpPr>
        <p:spPr>
          <a:xfrm>
            <a:off x="1039138" y="1121693"/>
            <a:ext cx="6996061" cy="5135108"/>
          </a:xfrm>
        </p:spPr>
        <p:txBody>
          <a:bodyPr/>
          <a:lstStyle/>
          <a:p>
            <a:pPr marL="342900" indent="-342900">
              <a:buFont typeface="Arial"/>
              <a:buChar char="•"/>
            </a:pPr>
            <a:r>
              <a:rPr lang="de-DE" sz="2000" dirty="0" smtClean="0">
                <a:solidFill>
                  <a:srgbClr val="213342"/>
                </a:solidFill>
              </a:rPr>
              <a:t>Minderjährige</a:t>
            </a:r>
          </a:p>
          <a:p>
            <a:pPr marL="1085850" lvl="1" indent="-342900">
              <a:lnSpc>
                <a:spcPct val="100000"/>
              </a:lnSpc>
              <a:buFont typeface="Arial"/>
              <a:buChar char="•"/>
            </a:pPr>
            <a:r>
              <a:rPr lang="de-DE" sz="1800" dirty="0" smtClean="0">
                <a:solidFill>
                  <a:srgbClr val="213342"/>
                </a:solidFill>
              </a:rPr>
              <a:t>Obsorge</a:t>
            </a:r>
          </a:p>
          <a:p>
            <a:pPr marL="1085850" lvl="1" indent="-342900">
              <a:lnSpc>
                <a:spcPct val="100000"/>
              </a:lnSpc>
              <a:buFont typeface="Arial"/>
              <a:buChar char="•"/>
            </a:pPr>
            <a:r>
              <a:rPr lang="de-DE" sz="1800" dirty="0" smtClean="0">
                <a:solidFill>
                  <a:srgbClr val="213342"/>
                </a:solidFill>
              </a:rPr>
              <a:t>Recht auf Kontakt</a:t>
            </a:r>
          </a:p>
          <a:p>
            <a:pPr marL="1085850" lvl="1" indent="-342900">
              <a:lnSpc>
                <a:spcPct val="100000"/>
              </a:lnSpc>
              <a:buFont typeface="Arial"/>
              <a:buChar char="•"/>
            </a:pPr>
            <a:r>
              <a:rPr lang="de-DE" sz="1800" dirty="0" smtClean="0">
                <a:solidFill>
                  <a:srgbClr val="213342"/>
                </a:solidFill>
              </a:rPr>
              <a:t>Unterhalt</a:t>
            </a:r>
          </a:p>
          <a:p>
            <a:pPr marL="1085850" lvl="1" indent="-342900">
              <a:lnSpc>
                <a:spcPct val="100000"/>
              </a:lnSpc>
              <a:buFont typeface="Arial"/>
              <a:buChar char="•"/>
            </a:pPr>
            <a:r>
              <a:rPr lang="de-DE" sz="1800" dirty="0" smtClean="0">
                <a:solidFill>
                  <a:srgbClr val="213342"/>
                </a:solidFill>
              </a:rPr>
              <a:t>Medizinische Heilbehandlung</a:t>
            </a:r>
          </a:p>
          <a:p>
            <a:pPr marL="1085850" lvl="1" indent="-342900">
              <a:lnSpc>
                <a:spcPct val="100000"/>
              </a:lnSpc>
              <a:buFont typeface="Arial"/>
              <a:buChar char="•"/>
            </a:pPr>
            <a:r>
              <a:rPr lang="de-DE" sz="1800" dirty="0" smtClean="0">
                <a:solidFill>
                  <a:srgbClr val="213342"/>
                </a:solidFill>
              </a:rPr>
              <a:t>Schul- bzw. Ausbildungspflicht</a:t>
            </a:r>
          </a:p>
          <a:p>
            <a:pPr marL="1085850" lvl="1" indent="-342900">
              <a:lnSpc>
                <a:spcPct val="100000"/>
              </a:lnSpc>
              <a:buFont typeface="Arial"/>
              <a:buChar char="•"/>
            </a:pPr>
            <a:r>
              <a:rPr lang="de-DE" sz="1800" dirty="0" smtClean="0">
                <a:solidFill>
                  <a:srgbClr val="213342"/>
                </a:solidFill>
              </a:rPr>
              <a:t>Unterbringungsrecht</a:t>
            </a:r>
          </a:p>
          <a:p>
            <a:pPr marL="342900" indent="-342900">
              <a:buFont typeface="Arial"/>
              <a:buChar char="•"/>
            </a:pPr>
            <a:r>
              <a:rPr lang="de-DE" sz="2000" dirty="0" smtClean="0">
                <a:solidFill>
                  <a:srgbClr val="213342"/>
                </a:solidFill>
              </a:rPr>
              <a:t>Volljährige</a:t>
            </a:r>
          </a:p>
          <a:p>
            <a:pPr marL="1085850" lvl="1" indent="-342900">
              <a:buFont typeface="Arial"/>
              <a:buChar char="•"/>
            </a:pPr>
            <a:r>
              <a:rPr lang="de-DE" sz="1800" dirty="0" smtClean="0">
                <a:solidFill>
                  <a:srgbClr val="213342"/>
                </a:solidFill>
              </a:rPr>
              <a:t>Erwachsenenschutzrecht</a:t>
            </a:r>
          </a:p>
          <a:p>
            <a:pPr marL="1085850" lvl="1" indent="-342900">
              <a:buFont typeface="Arial"/>
              <a:buChar char="•"/>
            </a:pPr>
            <a:r>
              <a:rPr lang="de-DE" sz="1800" dirty="0" err="1" smtClean="0">
                <a:solidFill>
                  <a:srgbClr val="213342"/>
                </a:solidFill>
              </a:rPr>
              <a:t>Krankenanstaltenrecht</a:t>
            </a:r>
            <a:endParaRPr lang="de-DE" sz="1800" dirty="0" smtClean="0">
              <a:solidFill>
                <a:srgbClr val="213342"/>
              </a:solidFill>
            </a:endParaRPr>
          </a:p>
          <a:p>
            <a:pPr marL="1085850" lvl="1" indent="-342900">
              <a:buFont typeface="Arial"/>
              <a:buChar char="•"/>
            </a:pPr>
            <a:r>
              <a:rPr lang="de-DE" sz="1800" dirty="0" smtClean="0">
                <a:solidFill>
                  <a:srgbClr val="213342"/>
                </a:solidFill>
              </a:rPr>
              <a:t>Unterhalt</a:t>
            </a:r>
          </a:p>
          <a:p>
            <a:pPr marL="1085850" lvl="1" indent="-342900">
              <a:buFont typeface="Arial"/>
              <a:buChar char="•"/>
            </a:pPr>
            <a:r>
              <a:rPr lang="de-DE" sz="1800" dirty="0" smtClean="0">
                <a:solidFill>
                  <a:srgbClr val="213342"/>
                </a:solidFill>
              </a:rPr>
              <a:t>Unterbringungsrecht</a:t>
            </a:r>
            <a:endParaRPr lang="de-DE" sz="1800" dirty="0">
              <a:solidFill>
                <a:srgbClr val="213342"/>
              </a:solidFill>
            </a:endParaRPr>
          </a:p>
          <a:p>
            <a:endParaRPr lang="de-DE" sz="2000" dirty="0">
              <a:solidFill>
                <a:srgbClr val="213342"/>
              </a:solidFill>
            </a:endParaRPr>
          </a:p>
        </p:txBody>
      </p:sp>
      <p:sp>
        <p:nvSpPr>
          <p:cNvPr id="5" name="Foliennummernplatzhalter 4"/>
          <p:cNvSpPr>
            <a:spLocks noGrp="1"/>
          </p:cNvSpPr>
          <p:nvPr>
            <p:ph type="sldNum" sz="quarter" idx="12"/>
          </p:nvPr>
        </p:nvSpPr>
        <p:spPr/>
        <p:txBody>
          <a:bodyPr/>
          <a:lstStyle/>
          <a:p>
            <a:pPr>
              <a:defRPr/>
            </a:pPr>
            <a:fld id="{83024AE6-90B3-9C47-8DCC-5D3976D1F68A}" type="slidenum">
              <a:rPr lang="de-DE" smtClean="0"/>
              <a:pPr>
                <a:defRPr/>
              </a:pPr>
              <a:t>8</a:t>
            </a:fld>
            <a:endParaRPr lang="de-DE"/>
          </a:p>
        </p:txBody>
      </p:sp>
    </p:spTree>
    <p:extLst>
      <p:ext uri="{BB962C8B-B14F-4D97-AF65-F5344CB8AC3E}">
        <p14:creationId xmlns:p14="http://schemas.microsoft.com/office/powerpoint/2010/main" val="13834521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1443789" y="675106"/>
            <a:ext cx="6862011" cy="628316"/>
          </a:xfrm>
        </p:spPr>
        <p:txBody>
          <a:bodyPr/>
          <a:lstStyle/>
          <a:p>
            <a:r>
              <a:rPr lang="de-DE" sz="28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2700000" algn="tl" rotWithShape="0">
                    <a:prstClr val="black">
                      <a:alpha val="40000"/>
                    </a:prstClr>
                  </a:outerShdw>
                </a:effectLst>
                <a:latin typeface="Lucida Sans Unicode" charset="0"/>
              </a:rPr>
              <a:t/>
            </a:r>
            <a:br>
              <a:rPr lang="de-DE" sz="28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2700000" algn="tl" rotWithShape="0">
                    <a:prstClr val="black">
                      <a:alpha val="40000"/>
                    </a:prstClr>
                  </a:outerShdw>
                </a:effectLst>
                <a:latin typeface="Lucida Sans Unicode" charset="0"/>
              </a:rPr>
            </a:br>
            <a:r>
              <a:rPr lang="de-DE" sz="28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2700000" algn="tl" rotWithShape="0">
                    <a:prstClr val="black">
                      <a:alpha val="40000"/>
                    </a:prstClr>
                  </a:outerShdw>
                </a:effectLst>
                <a:latin typeface="Lucida Sans Unicode" charset="0"/>
              </a:rPr>
              <a:t>SOZIOÖKONOMISCHER  STATUS</a:t>
            </a:r>
            <a:endParaRPr lang="de-DE" sz="2800" dirty="0">
              <a:solidFill>
                <a:srgbClr val="41779D"/>
              </a:solidFill>
              <a:effectLst>
                <a:outerShdw blurRad="38100" dist="38100" dir="2700000" algn="tl">
                  <a:srgbClr val="000000">
                    <a:alpha val="43137"/>
                  </a:srgbClr>
                </a:outerShdw>
              </a:effectLst>
            </a:endParaRPr>
          </a:p>
        </p:txBody>
      </p:sp>
      <p:sp>
        <p:nvSpPr>
          <p:cNvPr id="7" name="Inhaltsplatzhalter 6"/>
          <p:cNvSpPr>
            <a:spLocks noGrp="1"/>
          </p:cNvSpPr>
          <p:nvPr>
            <p:ph idx="1"/>
          </p:nvPr>
        </p:nvSpPr>
        <p:spPr>
          <a:xfrm>
            <a:off x="467544" y="3116262"/>
            <a:ext cx="7481888" cy="3741738"/>
          </a:xfrm>
        </p:spPr>
        <p:txBody>
          <a:bodyPr/>
          <a:lstStyle/>
          <a:p>
            <a:endParaRPr lang="de-DE" dirty="0"/>
          </a:p>
        </p:txBody>
      </p:sp>
      <p:pic>
        <p:nvPicPr>
          <p:cNvPr id="8" name="Bild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73632"/>
            <a:ext cx="7493000" cy="399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hteck 8"/>
          <p:cNvSpPr/>
          <p:nvPr/>
        </p:nvSpPr>
        <p:spPr>
          <a:xfrm>
            <a:off x="467544" y="5767782"/>
            <a:ext cx="8136904" cy="307777"/>
          </a:xfrm>
          <a:prstGeom prst="rect">
            <a:avLst/>
          </a:prstGeom>
        </p:spPr>
        <p:txBody>
          <a:bodyPr wrap="square">
            <a:spAutoFit/>
          </a:bodyPr>
          <a:lstStyle/>
          <a:p>
            <a:pPr>
              <a:defRPr/>
            </a:pPr>
            <a:r>
              <a:rPr lang="de-DE" sz="1400" dirty="0">
                <a:latin typeface="Arial" panose="020B0604020202020204" pitchFamily="34" charset="0"/>
                <a:cs typeface="Arial" panose="020B0604020202020204" pitchFamily="34" charset="0"/>
              </a:rPr>
              <a:t>Psychische Probleme je nach sozioökonomischem Status (</a:t>
            </a:r>
            <a:r>
              <a:rPr lang="de-DE" sz="1400" dirty="0" err="1">
                <a:latin typeface="Arial" panose="020B0604020202020204" pitchFamily="34" charset="0"/>
                <a:cs typeface="Arial" panose="020B0604020202020204" pitchFamily="34" charset="0"/>
              </a:rPr>
              <a:t>KiGGS</a:t>
            </a:r>
            <a:r>
              <a:rPr lang="de-DE" sz="1400" dirty="0">
                <a:latin typeface="Arial" panose="020B0604020202020204" pitchFamily="34" charset="0"/>
                <a:cs typeface="Arial" panose="020B0604020202020204" pitchFamily="34" charset="0"/>
              </a:rPr>
              <a:t>-Studie, D, 2014):</a:t>
            </a:r>
          </a:p>
        </p:txBody>
      </p:sp>
      <p:sp>
        <p:nvSpPr>
          <p:cNvPr id="4" name="Fußzeilenplatzhalter 3"/>
          <p:cNvSpPr>
            <a:spLocks noGrp="1"/>
          </p:cNvSpPr>
          <p:nvPr>
            <p:ph type="ftr" sz="quarter" idx="3"/>
          </p:nvPr>
        </p:nvSpPr>
        <p:spPr/>
        <p:txBody>
          <a:bodyPr/>
          <a:lstStyle/>
          <a:p>
            <a:pPr>
              <a:defRPr/>
            </a:pPr>
            <a:endParaRPr lang="de-DE" dirty="0"/>
          </a:p>
        </p:txBody>
      </p:sp>
      <p:sp>
        <p:nvSpPr>
          <p:cNvPr id="10" name="Foliennummernplatzhalter 9"/>
          <p:cNvSpPr>
            <a:spLocks noGrp="1"/>
          </p:cNvSpPr>
          <p:nvPr>
            <p:ph type="sldNum" sz="quarter" idx="4"/>
          </p:nvPr>
        </p:nvSpPr>
        <p:spPr/>
        <p:txBody>
          <a:bodyPr/>
          <a:lstStyle/>
          <a:p>
            <a:pPr>
              <a:defRPr/>
            </a:pPr>
            <a:fld id="{3E3AF8CE-B4DD-4BBF-AF18-249303679CC9}" type="slidenum">
              <a:rPr lang="de-DE" smtClean="0"/>
              <a:pPr>
                <a:defRPr/>
              </a:pPr>
              <a:t>9</a:t>
            </a:fld>
            <a:endParaRPr lang="de-DE" dirty="0"/>
          </a:p>
        </p:txBody>
      </p:sp>
    </p:spTree>
    <p:extLst>
      <p:ext uri="{BB962C8B-B14F-4D97-AF65-F5344CB8AC3E}">
        <p14:creationId xmlns:p14="http://schemas.microsoft.com/office/powerpoint/2010/main" val="32917421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theme/theme1.xml><?xml version="1.0" encoding="utf-8"?>
<a:theme xmlns:a="http://schemas.openxmlformats.org/drawingml/2006/main" name="Suizidalität Norderney 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Vorlage_allgemein.potx" id="{AC0E1E15-56F4-4D57-B400-E8D10ED4FB61}" vid="{AD081400-F137-475F-954C-FDD8B21231F3}"/>
    </a:ext>
  </a:extLst>
</a:theme>
</file>

<file path=ppt/theme/theme2.xml><?xml version="1.0" encoding="utf-8"?>
<a:theme xmlns:a="http://schemas.openxmlformats.org/drawingml/2006/main" name="KL LVs">
  <a:themeElements>
    <a:clrScheme name="Benutzerdefiniert 3">
      <a:dk1>
        <a:srgbClr val="213342"/>
      </a:dk1>
      <a:lt1>
        <a:sysClr val="window" lastClr="FFFFFF"/>
      </a:lt1>
      <a:dk2>
        <a:srgbClr val="446B8B"/>
      </a:dk2>
      <a:lt2>
        <a:srgbClr val="BBC9DA"/>
      </a:lt2>
      <a:accent1>
        <a:srgbClr val="A8C317"/>
      </a:accent1>
      <a:accent2>
        <a:srgbClr val="94CA6E"/>
      </a:accent2>
      <a:accent3>
        <a:srgbClr val="55A700"/>
      </a:accent3>
      <a:accent4>
        <a:srgbClr val="19AAE2"/>
      </a:accent4>
      <a:accent5>
        <a:srgbClr val="FF3200"/>
      </a:accent5>
      <a:accent6>
        <a:srgbClr val="1B2C4A"/>
      </a:accent6>
      <a:hlink>
        <a:srgbClr val="FFFFFF"/>
      </a:hlink>
      <a:folHlink>
        <a:srgbClr val="FFFFFF"/>
      </a:folHlink>
    </a:clrScheme>
    <a:fontScheme name="Deimo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Vorlage_allgemein.potx" id="{AC0E1E15-56F4-4D57-B400-E8D10ED4FB61}" vid="{3260F697-3B5E-4F7D-9D16-45FC34121304}"/>
    </a:ext>
  </a:extLst>
</a:theme>
</file>

<file path=ppt/theme/theme3.xml><?xml version="1.0" encoding="utf-8"?>
<a:theme xmlns:a="http://schemas.openxmlformats.org/drawingml/2006/main" name="Schwarz">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0 xmlns="0db40cc9-2dda-43a0-b3bb-a7141b77c053">Standardvorlage für LV-Präsentation</Description0>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F925B9BD01A4C408E39CE01D84BC89B" ma:contentTypeVersion="1" ma:contentTypeDescription="Create a new document." ma:contentTypeScope="" ma:versionID="ac1a5dd4e7c177bbb71566dbb2e5cbf8">
  <xsd:schema xmlns:xsd="http://www.w3.org/2001/XMLSchema" xmlns:xs="http://www.w3.org/2001/XMLSchema" xmlns:p="http://schemas.microsoft.com/office/2006/metadata/properties" xmlns:ns2="0db40cc9-2dda-43a0-b3bb-a7141b77c053" targetNamespace="http://schemas.microsoft.com/office/2006/metadata/properties" ma:root="true" ma:fieldsID="24c8e2bba4e25e2300784f91d43018ae" ns2:_="">
    <xsd:import namespace="0db40cc9-2dda-43a0-b3bb-a7141b77c053"/>
    <xsd:element name="properties">
      <xsd:complexType>
        <xsd:sequence>
          <xsd:element name="documentManagement">
            <xsd:complexType>
              <xsd:all>
                <xsd:element ref="ns2: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b40cc9-2dda-43a0-b3bb-a7141b77c053"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2A727D-F718-4DD6-877D-1CB55B503BAD}">
  <ds:schemaRefs>
    <ds:schemaRef ds:uri="http://schemas.microsoft.com/office/2006/metadata/properties"/>
    <ds:schemaRef ds:uri="http://schemas.microsoft.com/office/infopath/2007/PartnerControls"/>
    <ds:schemaRef ds:uri="0db40cc9-2dda-43a0-b3bb-a7141b77c053"/>
  </ds:schemaRefs>
</ds:datastoreItem>
</file>

<file path=customXml/itemProps2.xml><?xml version="1.0" encoding="utf-8"?>
<ds:datastoreItem xmlns:ds="http://schemas.openxmlformats.org/officeDocument/2006/customXml" ds:itemID="{B383B1AD-C0B0-47CC-81FE-48AE4BC751A7}">
  <ds:schemaRefs>
    <ds:schemaRef ds:uri="http://schemas.microsoft.com/sharepoint/v3/contenttype/forms"/>
  </ds:schemaRefs>
</ds:datastoreItem>
</file>

<file path=customXml/itemProps3.xml><?xml version="1.0" encoding="utf-8"?>
<ds:datastoreItem xmlns:ds="http://schemas.openxmlformats.org/officeDocument/2006/customXml" ds:itemID="{6724C1E4-0869-4A1B-B476-AA2A601D0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b40cc9-2dda-43a0-b3bb-a7141b77c0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414</Words>
  <Application>Microsoft Macintosh PowerPoint</Application>
  <PresentationFormat>Bildschirmpräsentation (4:3)</PresentationFormat>
  <Paragraphs>132</Paragraphs>
  <Slides>14</Slides>
  <Notes>0</Notes>
  <HiddenSlides>0</HiddenSlides>
  <MMClips>0</MMClips>
  <ScaleCrop>false</ScaleCrop>
  <HeadingPairs>
    <vt:vector size="4" baseType="variant">
      <vt:variant>
        <vt:lpstr>Design</vt:lpstr>
      </vt:variant>
      <vt:variant>
        <vt:i4>3</vt:i4>
      </vt:variant>
      <vt:variant>
        <vt:lpstr>Folientitel</vt:lpstr>
      </vt:variant>
      <vt:variant>
        <vt:i4>14</vt:i4>
      </vt:variant>
    </vt:vector>
  </HeadingPairs>
  <TitlesOfParts>
    <vt:vector size="17" baseType="lpstr">
      <vt:lpstr>Suizidalität Norderney 2016</vt:lpstr>
      <vt:lpstr>KL LVs</vt:lpstr>
      <vt:lpstr>Schwarz</vt:lpstr>
      <vt:lpstr>PowerPoint-Präsentation</vt:lpstr>
      <vt:lpstr> IDENTITÄTSKONZEPTE</vt:lpstr>
      <vt:lpstr> LEBENSENTWÜRFE</vt:lpstr>
      <vt:lpstr> WELTVORSTELLUNGEN</vt:lpstr>
      <vt:lpstr> GRUNDANNAHMEN  </vt:lpstr>
      <vt:lpstr>PowerPoint-Präsentation</vt:lpstr>
      <vt:lpstr> BEGEGNUNGSZONE EP/KJPP</vt:lpstr>
      <vt:lpstr> § RECHTLICHES §</vt:lpstr>
      <vt:lpstr> SOZIOÖKONOMISCHER  STATUS</vt:lpstr>
      <vt:lpstr>Reminder 1</vt:lpstr>
      <vt:lpstr>ACE-Pyramide nach V. Felitti</vt:lpstr>
      <vt:lpstr>Reminder 2</vt:lpstr>
      <vt:lpstr>PowerPoint-Präsentation</vt:lpstr>
      <vt:lpstr>ZIEL</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gilani</dc:creator>
  <cp:lastModifiedBy>Paulus Hochgatterer</cp:lastModifiedBy>
  <cp:revision>309</cp:revision>
  <dcterms:created xsi:type="dcterms:W3CDTF">2014-07-11T09:09:32Z</dcterms:created>
  <dcterms:modified xsi:type="dcterms:W3CDTF">2025-03-25T19:19:20Z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0x0101003F925B9BD01A4C408E39CE01D84BC89B</vt:lpwstr>
  </property>
</Properties>
</file>